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28" r:id="rId3"/>
    <p:sldId id="392" r:id="rId4"/>
    <p:sldId id="393" r:id="rId5"/>
    <p:sldId id="394" r:id="rId6"/>
    <p:sldId id="376" r:id="rId7"/>
    <p:sldId id="389" r:id="rId8"/>
    <p:sldId id="382" r:id="rId9"/>
    <p:sldId id="379" r:id="rId10"/>
    <p:sldId id="388" r:id="rId11"/>
    <p:sldId id="396" r:id="rId12"/>
    <p:sldId id="384" r:id="rId13"/>
    <p:sldId id="383" r:id="rId14"/>
    <p:sldId id="3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8759F-810D-434C-8F81-E3BE8C299226}" v="17" dt="2023-08-11T13:30:5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8"/>
    <p:restoredTop sz="96197" autoAdjust="0"/>
  </p:normalViewPr>
  <p:slideViewPr>
    <p:cSldViewPr snapToGrid="0" snapToObjects="1">
      <p:cViewPr varScale="1">
        <p:scale>
          <a:sx n="119" d="100"/>
          <a:sy n="119" d="100"/>
        </p:scale>
        <p:origin x="936"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Shaffer" userId="eee2ef64-3634-4afa-8935-968f58513e06" providerId="ADAL" clId="{74C8759F-810D-434C-8F81-E3BE8C299226}"/>
    <pc:docChg chg="undo custSel addSld delSld modSld">
      <pc:chgData name="Justin Shaffer" userId="eee2ef64-3634-4afa-8935-968f58513e06" providerId="ADAL" clId="{74C8759F-810D-434C-8F81-E3BE8C299226}" dt="2023-08-11T13:30:58.788" v="197" actId="20577"/>
      <pc:docMkLst>
        <pc:docMk/>
      </pc:docMkLst>
      <pc:sldChg chg="addSp delSp modSp mod">
        <pc:chgData name="Justin Shaffer" userId="eee2ef64-3634-4afa-8935-968f58513e06" providerId="ADAL" clId="{74C8759F-810D-434C-8F81-E3BE8C299226}" dt="2023-08-11T13:30:58.788" v="197" actId="20577"/>
        <pc:sldMkLst>
          <pc:docMk/>
          <pc:sldMk cId="3848950091" sldId="256"/>
        </pc:sldMkLst>
        <pc:spChg chg="del mod">
          <ac:chgData name="Justin Shaffer" userId="eee2ef64-3634-4afa-8935-968f58513e06" providerId="ADAL" clId="{74C8759F-810D-434C-8F81-E3BE8C299226}" dt="2023-07-06T18:25:17.791" v="13" actId="478"/>
          <ac:spMkLst>
            <pc:docMk/>
            <pc:sldMk cId="3848950091" sldId="256"/>
            <ac:spMk id="3" creationId="{00000000-0000-0000-0000-000000000000}"/>
          </ac:spMkLst>
        </pc:spChg>
        <pc:spChg chg="add mod">
          <ac:chgData name="Justin Shaffer" userId="eee2ef64-3634-4afa-8935-968f58513e06" providerId="ADAL" clId="{74C8759F-810D-434C-8F81-E3BE8C299226}" dt="2023-08-11T13:30:58.788" v="197" actId="20577"/>
          <ac:spMkLst>
            <pc:docMk/>
            <pc:sldMk cId="3848950091" sldId="256"/>
            <ac:spMk id="3" creationId="{D1FC5924-46BE-78CC-1771-685BFA92175F}"/>
          </ac:spMkLst>
        </pc:spChg>
      </pc:sldChg>
      <pc:sldChg chg="modSp mod">
        <pc:chgData name="Justin Shaffer" userId="eee2ef64-3634-4afa-8935-968f58513e06" providerId="ADAL" clId="{74C8759F-810D-434C-8F81-E3BE8C299226}" dt="2023-08-11T13:21:19.446" v="43" actId="20577"/>
        <pc:sldMkLst>
          <pc:docMk/>
          <pc:sldMk cId="1532057487" sldId="328"/>
        </pc:sldMkLst>
        <pc:spChg chg="mod">
          <ac:chgData name="Justin Shaffer" userId="eee2ef64-3634-4afa-8935-968f58513e06" providerId="ADAL" clId="{74C8759F-810D-434C-8F81-E3BE8C299226}" dt="2023-08-11T13:21:19.446" v="43" actId="20577"/>
          <ac:spMkLst>
            <pc:docMk/>
            <pc:sldMk cId="1532057487" sldId="328"/>
            <ac:spMk id="3" creationId="{D388A7B6-0420-484F-8E3B-23FC84D0B390}"/>
          </ac:spMkLst>
        </pc:spChg>
      </pc:sldChg>
      <pc:sldChg chg="del">
        <pc:chgData name="Justin Shaffer" userId="eee2ef64-3634-4afa-8935-968f58513e06" providerId="ADAL" clId="{74C8759F-810D-434C-8F81-E3BE8C299226}" dt="2023-07-06T18:21:47.812" v="0" actId="2696"/>
        <pc:sldMkLst>
          <pc:docMk/>
          <pc:sldMk cId="2986396478" sldId="336"/>
        </pc:sldMkLst>
      </pc:sldChg>
      <pc:sldChg chg="del">
        <pc:chgData name="Justin Shaffer" userId="eee2ef64-3634-4afa-8935-968f58513e06" providerId="ADAL" clId="{74C8759F-810D-434C-8F81-E3BE8C299226}" dt="2023-07-06T18:24:15.468" v="11" actId="2696"/>
        <pc:sldMkLst>
          <pc:docMk/>
          <pc:sldMk cId="1174033547" sldId="373"/>
        </pc:sldMkLst>
      </pc:sldChg>
      <pc:sldChg chg="addSp modSp mod modAnim">
        <pc:chgData name="Justin Shaffer" userId="eee2ef64-3634-4afa-8935-968f58513e06" providerId="ADAL" clId="{74C8759F-810D-434C-8F81-E3BE8C299226}" dt="2023-08-11T13:21:35.810" v="69" actId="20577"/>
        <pc:sldMkLst>
          <pc:docMk/>
          <pc:sldMk cId="3742220659" sldId="376"/>
        </pc:sldMkLst>
        <pc:spChg chg="add mod">
          <ac:chgData name="Justin Shaffer" userId="eee2ef64-3634-4afa-8935-968f58513e06" providerId="ADAL" clId="{74C8759F-810D-434C-8F81-E3BE8C299226}" dt="2023-08-11T13:21:35.810" v="69" actId="20577"/>
          <ac:spMkLst>
            <pc:docMk/>
            <pc:sldMk cId="3742220659" sldId="376"/>
            <ac:spMk id="2" creationId="{B7807E59-8381-FBDE-254D-830AC4D226F9}"/>
          </ac:spMkLst>
        </pc:spChg>
        <pc:picChg chg="mod">
          <ac:chgData name="Justin Shaffer" userId="eee2ef64-3634-4afa-8935-968f58513e06" providerId="ADAL" clId="{74C8759F-810D-434C-8F81-E3BE8C299226}" dt="2023-07-06T18:22:33.212" v="3" actId="1076"/>
          <ac:picMkLst>
            <pc:docMk/>
            <pc:sldMk cId="3742220659" sldId="376"/>
            <ac:picMk id="9" creationId="{7B35DAC4-CF96-9345-BDB1-1692083197DE}"/>
          </ac:picMkLst>
        </pc:picChg>
      </pc:sldChg>
      <pc:sldChg chg="addSp modSp mod modAnim">
        <pc:chgData name="Justin Shaffer" userId="eee2ef64-3634-4afa-8935-968f58513e06" providerId="ADAL" clId="{74C8759F-810D-434C-8F81-E3BE8C299226}" dt="2023-08-11T13:24:59.414" v="128" actId="1036"/>
        <pc:sldMkLst>
          <pc:docMk/>
          <pc:sldMk cId="741098187" sldId="383"/>
        </pc:sldMkLst>
        <pc:spChg chg="add mod">
          <ac:chgData name="Justin Shaffer" userId="eee2ef64-3634-4afa-8935-968f58513e06" providerId="ADAL" clId="{74C8759F-810D-434C-8F81-E3BE8C299226}" dt="2023-08-11T13:24:59.414" v="128" actId="1036"/>
          <ac:spMkLst>
            <pc:docMk/>
            <pc:sldMk cId="741098187" sldId="383"/>
            <ac:spMk id="2" creationId="{911D5DCE-3C23-829C-BEF8-DF5697F0F6B9}"/>
          </ac:spMkLst>
        </pc:spChg>
      </pc:sldChg>
      <pc:sldChg chg="modSp">
        <pc:chgData name="Justin Shaffer" userId="eee2ef64-3634-4afa-8935-968f58513e06" providerId="ADAL" clId="{74C8759F-810D-434C-8F81-E3BE8C299226}" dt="2023-07-06T18:23:26.520" v="8" actId="20577"/>
        <pc:sldMkLst>
          <pc:docMk/>
          <pc:sldMk cId="685103715" sldId="384"/>
        </pc:sldMkLst>
        <pc:spChg chg="mod">
          <ac:chgData name="Justin Shaffer" userId="eee2ef64-3634-4afa-8935-968f58513e06" providerId="ADAL" clId="{74C8759F-810D-434C-8F81-E3BE8C299226}" dt="2023-07-06T18:23:26.520" v="8" actId="20577"/>
          <ac:spMkLst>
            <pc:docMk/>
            <pc:sldMk cId="685103715" sldId="384"/>
            <ac:spMk id="10" creationId="{02B4FD80-2769-3044-93AF-7DF4A71EFC27}"/>
          </ac:spMkLst>
        </pc:spChg>
      </pc:sldChg>
      <pc:sldChg chg="addSp delSp modSp mod delAnim">
        <pc:chgData name="Justin Shaffer" userId="eee2ef64-3634-4afa-8935-968f58513e06" providerId="ADAL" clId="{74C8759F-810D-434C-8F81-E3BE8C299226}" dt="2023-08-11T13:24:45.942" v="107" actId="478"/>
        <pc:sldMkLst>
          <pc:docMk/>
          <pc:sldMk cId="2778973346" sldId="388"/>
        </pc:sldMkLst>
        <pc:spChg chg="add mod">
          <ac:chgData name="Justin Shaffer" userId="eee2ef64-3634-4afa-8935-968f58513e06" providerId="ADAL" clId="{74C8759F-810D-434C-8F81-E3BE8C299226}" dt="2023-08-11T13:22:09.148" v="76" actId="14100"/>
          <ac:spMkLst>
            <pc:docMk/>
            <pc:sldMk cId="2778973346" sldId="388"/>
            <ac:spMk id="10" creationId="{80EB8E10-A347-1AEC-C004-775CBDDFEF89}"/>
          </ac:spMkLst>
        </pc:spChg>
        <pc:spChg chg="add del mod">
          <ac:chgData name="Justin Shaffer" userId="eee2ef64-3634-4afa-8935-968f58513e06" providerId="ADAL" clId="{74C8759F-810D-434C-8F81-E3BE8C299226}" dt="2023-08-11T13:24:45.174" v="106" actId="478"/>
          <ac:spMkLst>
            <pc:docMk/>
            <pc:sldMk cId="2778973346" sldId="388"/>
            <ac:spMk id="13" creationId="{08B65659-C16E-E361-2FF2-6DB82376ADB0}"/>
          </ac:spMkLst>
        </pc:spChg>
        <pc:spChg chg="del">
          <ac:chgData name="Justin Shaffer" userId="eee2ef64-3634-4afa-8935-968f58513e06" providerId="ADAL" clId="{74C8759F-810D-434C-8F81-E3BE8C299226}" dt="2023-08-11T13:24:45.942" v="107" actId="478"/>
          <ac:spMkLst>
            <pc:docMk/>
            <pc:sldMk cId="2778973346" sldId="388"/>
            <ac:spMk id="14" creationId="{F710F156-38B5-0C42-8124-AAF41CD52E09}"/>
          </ac:spMkLst>
        </pc:spChg>
        <pc:picChg chg="del mod">
          <ac:chgData name="Justin Shaffer" userId="eee2ef64-3634-4afa-8935-968f58513e06" providerId="ADAL" clId="{74C8759F-810D-434C-8F81-E3BE8C299226}" dt="2023-08-11T13:23:43.081" v="84" actId="478"/>
          <ac:picMkLst>
            <pc:docMk/>
            <pc:sldMk cId="2778973346" sldId="388"/>
            <ac:picMk id="8" creationId="{430C63EC-CBC4-7340-8475-9B0659BF5D0A}"/>
          </ac:picMkLst>
        </pc:picChg>
        <pc:picChg chg="del">
          <ac:chgData name="Justin Shaffer" userId="eee2ef64-3634-4afa-8935-968f58513e06" providerId="ADAL" clId="{74C8759F-810D-434C-8F81-E3BE8C299226}" dt="2023-08-11T13:22:11.924" v="79" actId="478"/>
          <ac:picMkLst>
            <pc:docMk/>
            <pc:sldMk cId="2778973346" sldId="388"/>
            <ac:picMk id="9" creationId="{3ECA71C4-2433-D241-9C77-39E4861195B7}"/>
          </ac:picMkLst>
        </pc:picChg>
        <pc:picChg chg="add del mod">
          <ac:chgData name="Justin Shaffer" userId="eee2ef64-3634-4afa-8935-968f58513e06" providerId="ADAL" clId="{74C8759F-810D-434C-8F81-E3BE8C299226}" dt="2023-08-11T13:24:44.221" v="105" actId="478"/>
          <ac:picMkLst>
            <pc:docMk/>
            <pc:sldMk cId="2778973346" sldId="388"/>
            <ac:picMk id="11" creationId="{A8504683-EDBE-26F8-1495-87031A2BF4AF}"/>
          </ac:picMkLst>
        </pc:picChg>
        <pc:picChg chg="add mod">
          <ac:chgData name="Justin Shaffer" userId="eee2ef64-3634-4afa-8935-968f58513e06" providerId="ADAL" clId="{74C8759F-810D-434C-8F81-E3BE8C299226}" dt="2023-08-11T13:22:24.459" v="83" actId="1076"/>
          <ac:picMkLst>
            <pc:docMk/>
            <pc:sldMk cId="2778973346" sldId="388"/>
            <ac:picMk id="2050" creationId="{D749E526-B790-959A-3F2C-5AF4C60727BB}"/>
          </ac:picMkLst>
        </pc:picChg>
      </pc:sldChg>
      <pc:sldChg chg="del">
        <pc:chgData name="Justin Shaffer" userId="eee2ef64-3634-4afa-8935-968f58513e06" providerId="ADAL" clId="{74C8759F-810D-434C-8F81-E3BE8C299226}" dt="2023-07-06T18:21:51.495" v="1" actId="2696"/>
        <pc:sldMkLst>
          <pc:docMk/>
          <pc:sldMk cId="2658873263" sldId="390"/>
        </pc:sldMkLst>
      </pc:sldChg>
      <pc:sldChg chg="modSp del mod">
        <pc:chgData name="Justin Shaffer" userId="eee2ef64-3634-4afa-8935-968f58513e06" providerId="ADAL" clId="{74C8759F-810D-434C-8F81-E3BE8C299226}" dt="2023-08-11T13:29:51.627" v="129" actId="2696"/>
        <pc:sldMkLst>
          <pc:docMk/>
          <pc:sldMk cId="3353785879" sldId="391"/>
        </pc:sldMkLst>
        <pc:spChg chg="mod">
          <ac:chgData name="Justin Shaffer" userId="eee2ef64-3634-4afa-8935-968f58513e06" providerId="ADAL" clId="{74C8759F-810D-434C-8F81-E3BE8C299226}" dt="2023-07-06T18:25:34.620" v="28" actId="1036"/>
          <ac:spMkLst>
            <pc:docMk/>
            <pc:sldMk cId="3353785879" sldId="391"/>
            <ac:spMk id="4" creationId="{020FE57A-9A11-15A4-2887-1FCAE2966D06}"/>
          </ac:spMkLst>
        </pc:spChg>
      </pc:sldChg>
      <pc:sldChg chg="add">
        <pc:chgData name="Justin Shaffer" userId="eee2ef64-3634-4afa-8935-968f58513e06" providerId="ADAL" clId="{74C8759F-810D-434C-8F81-E3BE8C299226}" dt="2023-08-11T13:24:42.653" v="104"/>
        <pc:sldMkLst>
          <pc:docMk/>
          <pc:sldMk cId="2507351054" sldId="396"/>
        </pc:sldMkLst>
      </pc:sldChg>
    </pc:docChg>
  </pc:docChgLst>
  <pc:docChgLst>
    <pc:chgData name="Justin Shaffer" userId="eee2ef64-3634-4afa-8935-968f58513e06" providerId="ADAL" clId="{859ACFB2-F845-DE46-92BD-54451F53B5B4}"/>
    <pc:docChg chg="undo custSel addSld delSld modSld sldOrd">
      <pc:chgData name="Justin Shaffer" userId="eee2ef64-3634-4afa-8935-968f58513e06" providerId="ADAL" clId="{859ACFB2-F845-DE46-92BD-54451F53B5B4}" dt="2023-07-06T18:19:42.224" v="2126" actId="1076"/>
      <pc:docMkLst>
        <pc:docMk/>
      </pc:docMkLst>
      <pc:sldChg chg="addSp delSp modSp mod">
        <pc:chgData name="Justin Shaffer" userId="eee2ef64-3634-4afa-8935-968f58513e06" providerId="ADAL" clId="{859ACFB2-F845-DE46-92BD-54451F53B5B4}" dt="2023-07-05T13:35:14.891" v="2027" actId="478"/>
        <pc:sldMkLst>
          <pc:docMk/>
          <pc:sldMk cId="3848950091" sldId="256"/>
        </pc:sldMkLst>
        <pc:spChg chg="mod">
          <ac:chgData name="Justin Shaffer" userId="eee2ef64-3634-4afa-8935-968f58513e06" providerId="ADAL" clId="{859ACFB2-F845-DE46-92BD-54451F53B5B4}" dt="2023-06-23T20:28:04.209" v="17" actId="20577"/>
          <ac:spMkLst>
            <pc:docMk/>
            <pc:sldMk cId="3848950091" sldId="256"/>
            <ac:spMk id="3" creationId="{00000000-0000-0000-0000-000000000000}"/>
          </ac:spMkLst>
        </pc:spChg>
        <pc:spChg chg="add mod">
          <ac:chgData name="Justin Shaffer" userId="eee2ef64-3634-4afa-8935-968f58513e06" providerId="ADAL" clId="{859ACFB2-F845-DE46-92BD-54451F53B5B4}" dt="2023-06-23T20:40:20.489" v="388" actId="255"/>
          <ac:spMkLst>
            <pc:docMk/>
            <pc:sldMk cId="3848950091" sldId="256"/>
            <ac:spMk id="7" creationId="{0ACEF8C6-F6E4-19F1-91EF-0E0D2D68D94C}"/>
          </ac:spMkLst>
        </pc:spChg>
        <pc:picChg chg="add del mod">
          <ac:chgData name="Justin Shaffer" userId="eee2ef64-3634-4afa-8935-968f58513e06" providerId="ADAL" clId="{859ACFB2-F845-DE46-92BD-54451F53B5B4}" dt="2023-06-23T20:37:44.990" v="357" actId="478"/>
          <ac:picMkLst>
            <pc:docMk/>
            <pc:sldMk cId="3848950091" sldId="256"/>
            <ac:picMk id="4" creationId="{11D7D4DF-11C1-A058-97E9-331DAEC1E6DF}"/>
          </ac:picMkLst>
        </pc:picChg>
        <pc:picChg chg="add del">
          <ac:chgData name="Justin Shaffer" userId="eee2ef64-3634-4afa-8935-968f58513e06" providerId="ADAL" clId="{859ACFB2-F845-DE46-92BD-54451F53B5B4}" dt="2023-07-04T13:11:15.584" v="2025" actId="478"/>
          <ac:picMkLst>
            <pc:docMk/>
            <pc:sldMk cId="3848950091" sldId="256"/>
            <ac:picMk id="4" creationId="{EDC351F5-CF9B-6823-408D-FDC02766D8AB}"/>
          </ac:picMkLst>
        </pc:picChg>
        <pc:picChg chg="add del">
          <ac:chgData name="Justin Shaffer" userId="eee2ef64-3634-4afa-8935-968f58513e06" providerId="ADAL" clId="{859ACFB2-F845-DE46-92BD-54451F53B5B4}" dt="2023-07-04T13:11:14.009" v="2024" actId="478"/>
          <ac:picMkLst>
            <pc:docMk/>
            <pc:sldMk cId="3848950091" sldId="256"/>
            <ac:picMk id="5" creationId="{C2F09EBA-3BC3-1750-0704-15799CF1B9F9}"/>
          </ac:picMkLst>
        </pc:picChg>
        <pc:picChg chg="del">
          <ac:chgData name="Justin Shaffer" userId="eee2ef64-3634-4afa-8935-968f58513e06" providerId="ADAL" clId="{859ACFB2-F845-DE46-92BD-54451F53B5B4}" dt="2023-06-23T20:27:47.848" v="1" actId="478"/>
          <ac:picMkLst>
            <pc:docMk/>
            <pc:sldMk cId="3848950091" sldId="256"/>
            <ac:picMk id="6" creationId="{7559F8BF-F0A8-1A48-B52C-463B602C534F}"/>
          </ac:picMkLst>
        </pc:picChg>
        <pc:picChg chg="add del">
          <ac:chgData name="Justin Shaffer" userId="eee2ef64-3634-4afa-8935-968f58513e06" providerId="ADAL" clId="{859ACFB2-F845-DE46-92BD-54451F53B5B4}" dt="2023-07-05T13:35:14.891" v="2027" actId="478"/>
          <ac:picMkLst>
            <pc:docMk/>
            <pc:sldMk cId="3848950091" sldId="256"/>
            <ac:picMk id="6" creationId="{A8AF7BEB-9F88-46ED-1610-27821DFFE129}"/>
          </ac:picMkLst>
        </pc:picChg>
        <pc:picChg chg="add del mod modCrop">
          <ac:chgData name="Justin Shaffer" userId="eee2ef64-3634-4afa-8935-968f58513e06" providerId="ADAL" clId="{859ACFB2-F845-DE46-92BD-54451F53B5B4}" dt="2023-06-24T13:38:31.663" v="1375" actId="478"/>
          <ac:picMkLst>
            <pc:docMk/>
            <pc:sldMk cId="3848950091" sldId="256"/>
            <ac:picMk id="8" creationId="{E15DD8F4-4A1E-9294-687A-736885F36F2A}"/>
          </ac:picMkLst>
        </pc:picChg>
        <pc:picChg chg="add mod">
          <ac:chgData name="Justin Shaffer" userId="eee2ef64-3634-4afa-8935-968f58513e06" providerId="ADAL" clId="{859ACFB2-F845-DE46-92BD-54451F53B5B4}" dt="2023-06-23T20:27:59.171" v="7" actId="1076"/>
          <ac:picMkLst>
            <pc:docMk/>
            <pc:sldMk cId="3848950091" sldId="256"/>
            <ac:picMk id="1026" creationId="{67B636CD-6C0F-C8BD-0453-A5922FEF9E19}"/>
          </ac:picMkLst>
        </pc:picChg>
        <pc:picChg chg="add del">
          <ac:chgData name="Justin Shaffer" userId="eee2ef64-3634-4afa-8935-968f58513e06" providerId="ADAL" clId="{859ACFB2-F845-DE46-92BD-54451F53B5B4}" dt="2023-06-29T20:57:00.789" v="2021" actId="478"/>
          <ac:picMkLst>
            <pc:docMk/>
            <pc:sldMk cId="3848950091" sldId="256"/>
            <ac:picMk id="2050" creationId="{11AA37D4-19B5-F4A7-E91E-20553AEEF85C}"/>
          </ac:picMkLst>
        </pc:picChg>
      </pc:sldChg>
      <pc:sldChg chg="addSp delSp modSp add del mod ord">
        <pc:chgData name="Justin Shaffer" userId="eee2ef64-3634-4afa-8935-968f58513e06" providerId="ADAL" clId="{859ACFB2-F845-DE46-92BD-54451F53B5B4}" dt="2023-07-05T20:23:57.219" v="2090"/>
        <pc:sldMkLst>
          <pc:docMk/>
          <pc:sldMk cId="2986396478" sldId="336"/>
        </pc:sldMkLst>
        <pc:spChg chg="add mod">
          <ac:chgData name="Justin Shaffer" userId="eee2ef64-3634-4afa-8935-968f58513e06" providerId="ADAL" clId="{859ACFB2-F845-DE46-92BD-54451F53B5B4}" dt="2023-07-05T13:39:45.996" v="2088" actId="207"/>
          <ac:spMkLst>
            <pc:docMk/>
            <pc:sldMk cId="2986396478" sldId="336"/>
            <ac:spMk id="3" creationId="{B8E91B3D-476A-068B-CE4E-897643B43243}"/>
          </ac:spMkLst>
        </pc:spChg>
        <pc:spChg chg="mod">
          <ac:chgData name="Justin Shaffer" userId="eee2ef64-3634-4afa-8935-968f58513e06" providerId="ADAL" clId="{859ACFB2-F845-DE46-92BD-54451F53B5B4}" dt="2023-07-05T13:39:25.994" v="2033" actId="20577"/>
          <ac:spMkLst>
            <pc:docMk/>
            <pc:sldMk cId="2986396478" sldId="336"/>
            <ac:spMk id="6" creationId="{1926F027-CE5A-CC42-B2B7-FF7ADEE0DDCF}"/>
          </ac:spMkLst>
        </pc:spChg>
        <pc:picChg chg="add del">
          <ac:chgData name="Justin Shaffer" userId="eee2ef64-3634-4afa-8935-968f58513e06" providerId="ADAL" clId="{859ACFB2-F845-DE46-92BD-54451F53B5B4}" dt="2023-07-05T20:23:57.219" v="2090"/>
          <ac:picMkLst>
            <pc:docMk/>
            <pc:sldMk cId="2986396478" sldId="336"/>
            <ac:picMk id="7" creationId="{9A5015ED-D973-F1A8-46DA-003AC9924262}"/>
          </ac:picMkLst>
        </pc:picChg>
      </pc:sldChg>
      <pc:sldChg chg="addSp delSp modSp mod delAnim modAnim">
        <pc:chgData name="Justin Shaffer" userId="eee2ef64-3634-4afa-8935-968f58513e06" providerId="ADAL" clId="{859ACFB2-F845-DE46-92BD-54451F53B5B4}" dt="2023-06-28T14:07:36.682" v="2019"/>
        <pc:sldMkLst>
          <pc:docMk/>
          <pc:sldMk cId="685103715" sldId="384"/>
        </pc:sldMkLst>
        <pc:spChg chg="add del mod">
          <ac:chgData name="Justin Shaffer" userId="eee2ef64-3634-4afa-8935-968f58513e06" providerId="ADAL" clId="{859ACFB2-F845-DE46-92BD-54451F53B5B4}" dt="2023-06-27T20:46:14.411" v="1724" actId="478"/>
          <ac:spMkLst>
            <pc:docMk/>
            <pc:sldMk cId="685103715" sldId="384"/>
            <ac:spMk id="2" creationId="{BE77A4DC-298D-FAF2-BF26-0E403611E4B9}"/>
          </ac:spMkLst>
        </pc:spChg>
        <pc:spChg chg="del">
          <ac:chgData name="Justin Shaffer" userId="eee2ef64-3634-4afa-8935-968f58513e06" providerId="ADAL" clId="{859ACFB2-F845-DE46-92BD-54451F53B5B4}" dt="2023-06-23T20:54:36.778" v="893" actId="478"/>
          <ac:spMkLst>
            <pc:docMk/>
            <pc:sldMk cId="685103715" sldId="384"/>
            <ac:spMk id="5" creationId="{390A72DC-54EF-3243-B195-6D87946F7C2F}"/>
          </ac:spMkLst>
        </pc:spChg>
        <pc:spChg chg="add mod">
          <ac:chgData name="Justin Shaffer" userId="eee2ef64-3634-4afa-8935-968f58513e06" providerId="ADAL" clId="{859ACFB2-F845-DE46-92BD-54451F53B5B4}" dt="2023-06-27T20:48:55.914" v="1737" actId="1076"/>
          <ac:spMkLst>
            <pc:docMk/>
            <pc:sldMk cId="685103715" sldId="384"/>
            <ac:spMk id="5" creationId="{CD07E60B-AA80-34A4-CD8D-3EE00676CE0A}"/>
          </ac:spMkLst>
        </pc:spChg>
        <pc:spChg chg="del">
          <ac:chgData name="Justin Shaffer" userId="eee2ef64-3634-4afa-8935-968f58513e06" providerId="ADAL" clId="{859ACFB2-F845-DE46-92BD-54451F53B5B4}" dt="2023-06-23T20:55:25.312" v="1021" actId="478"/>
          <ac:spMkLst>
            <pc:docMk/>
            <pc:sldMk cId="685103715" sldId="384"/>
            <ac:spMk id="6" creationId="{8D6E71ED-EAB8-8E42-B72D-781B92C270A9}"/>
          </ac:spMkLst>
        </pc:spChg>
        <pc:spChg chg="add mod">
          <ac:chgData name="Justin Shaffer" userId="eee2ef64-3634-4afa-8935-968f58513e06" providerId="ADAL" clId="{859ACFB2-F845-DE46-92BD-54451F53B5B4}" dt="2023-06-27T20:49:55.211" v="1757" actId="1076"/>
          <ac:spMkLst>
            <pc:docMk/>
            <pc:sldMk cId="685103715" sldId="384"/>
            <ac:spMk id="8" creationId="{97083C21-EEBC-F43D-13DF-92DE43DE4694}"/>
          </ac:spMkLst>
        </pc:spChg>
        <pc:spChg chg="mod">
          <ac:chgData name="Justin Shaffer" userId="eee2ef64-3634-4afa-8935-968f58513e06" providerId="ADAL" clId="{859ACFB2-F845-DE46-92BD-54451F53B5B4}" dt="2023-06-27T20:49:52.610" v="1756" actId="1035"/>
          <ac:spMkLst>
            <pc:docMk/>
            <pc:sldMk cId="685103715" sldId="384"/>
            <ac:spMk id="9" creationId="{FB7BCA41-F02D-F849-8B56-ECA2353FDAA6}"/>
          </ac:spMkLst>
        </pc:spChg>
        <pc:spChg chg="mod">
          <ac:chgData name="Justin Shaffer" userId="eee2ef64-3634-4afa-8935-968f58513e06" providerId="ADAL" clId="{859ACFB2-F845-DE46-92BD-54451F53B5B4}" dt="2023-06-27T20:51:47.126" v="1764" actId="5793"/>
          <ac:spMkLst>
            <pc:docMk/>
            <pc:sldMk cId="685103715" sldId="384"/>
            <ac:spMk id="10" creationId="{02B4FD80-2769-3044-93AF-7DF4A71EFC27}"/>
          </ac:spMkLst>
        </pc:spChg>
        <pc:spChg chg="del">
          <ac:chgData name="Justin Shaffer" userId="eee2ef64-3634-4afa-8935-968f58513e06" providerId="ADAL" clId="{859ACFB2-F845-DE46-92BD-54451F53B5B4}" dt="2023-06-23T20:55:25.312" v="1021" actId="478"/>
          <ac:spMkLst>
            <pc:docMk/>
            <pc:sldMk cId="685103715" sldId="384"/>
            <ac:spMk id="11" creationId="{ED42A376-C28B-764F-B75A-4018A5F345C7}"/>
          </ac:spMkLst>
        </pc:spChg>
        <pc:spChg chg="del">
          <ac:chgData name="Justin Shaffer" userId="eee2ef64-3634-4afa-8935-968f58513e06" providerId="ADAL" clId="{859ACFB2-F845-DE46-92BD-54451F53B5B4}" dt="2023-06-23T20:55:26.809" v="1022" actId="478"/>
          <ac:spMkLst>
            <pc:docMk/>
            <pc:sldMk cId="685103715" sldId="384"/>
            <ac:spMk id="12" creationId="{E98ECDE8-E7B8-8C48-944E-C274A4C1095B}"/>
          </ac:spMkLst>
        </pc:spChg>
        <pc:picChg chg="add mod modCrop">
          <ac:chgData name="Justin Shaffer" userId="eee2ef64-3634-4afa-8935-968f58513e06" providerId="ADAL" clId="{859ACFB2-F845-DE46-92BD-54451F53B5B4}" dt="2023-06-27T20:48:23.600" v="1732" actId="1076"/>
          <ac:picMkLst>
            <pc:docMk/>
            <pc:sldMk cId="685103715" sldId="384"/>
            <ac:picMk id="3" creationId="{A13D4F5D-39F8-D939-43F5-FE1A214CD676}"/>
          </ac:picMkLst>
        </pc:picChg>
        <pc:picChg chg="del">
          <ac:chgData name="Justin Shaffer" userId="eee2ef64-3634-4afa-8935-968f58513e06" providerId="ADAL" clId="{859ACFB2-F845-DE46-92BD-54451F53B5B4}" dt="2023-06-23T20:54:35.237" v="892" actId="478"/>
          <ac:picMkLst>
            <pc:docMk/>
            <pc:sldMk cId="685103715" sldId="384"/>
            <ac:picMk id="4" creationId="{BDC9FF50-8B6B-7A4D-880A-FBB6C2797B19}"/>
          </ac:picMkLst>
        </pc:picChg>
        <pc:picChg chg="add mod">
          <ac:chgData name="Justin Shaffer" userId="eee2ef64-3634-4afa-8935-968f58513e06" providerId="ADAL" clId="{859ACFB2-F845-DE46-92BD-54451F53B5B4}" dt="2023-06-27T20:49:50.428" v="1748" actId="1076"/>
          <ac:picMkLst>
            <pc:docMk/>
            <pc:sldMk cId="685103715" sldId="384"/>
            <ac:picMk id="6" creationId="{07952E42-D2E6-786A-804C-16A21B50B9D2}"/>
          </ac:picMkLst>
        </pc:picChg>
        <pc:picChg chg="add del mod">
          <ac:chgData name="Justin Shaffer" userId="eee2ef64-3634-4afa-8935-968f58513e06" providerId="ADAL" clId="{859ACFB2-F845-DE46-92BD-54451F53B5B4}" dt="2023-06-27T20:46:13.381" v="1723" actId="478"/>
          <ac:picMkLst>
            <pc:docMk/>
            <pc:sldMk cId="685103715" sldId="384"/>
            <ac:picMk id="5122" creationId="{E5FA0DC8-E644-3D6E-7048-9DB5DB6E7AB0}"/>
          </ac:picMkLst>
        </pc:picChg>
      </pc:sldChg>
      <pc:sldChg chg="del">
        <pc:chgData name="Justin Shaffer" userId="eee2ef64-3634-4afa-8935-968f58513e06" providerId="ADAL" clId="{859ACFB2-F845-DE46-92BD-54451F53B5B4}" dt="2023-06-23T20:57:55.167" v="1220" actId="2696"/>
        <pc:sldMkLst>
          <pc:docMk/>
          <pc:sldMk cId="3214959143" sldId="385"/>
        </pc:sldMkLst>
      </pc:sldChg>
      <pc:sldChg chg="addSp modSp new mod modAnim">
        <pc:chgData name="Justin Shaffer" userId="eee2ef64-3634-4afa-8935-968f58513e06" providerId="ADAL" clId="{859ACFB2-F845-DE46-92BD-54451F53B5B4}" dt="2023-06-23T20:32:42.950" v="327"/>
        <pc:sldMkLst>
          <pc:docMk/>
          <pc:sldMk cId="3353785879" sldId="391"/>
        </pc:sldMkLst>
        <pc:spChg chg="mod">
          <ac:chgData name="Justin Shaffer" userId="eee2ef64-3634-4afa-8935-968f58513e06" providerId="ADAL" clId="{859ACFB2-F845-DE46-92BD-54451F53B5B4}" dt="2023-06-23T20:28:17.757" v="33" actId="5793"/>
          <ac:spMkLst>
            <pc:docMk/>
            <pc:sldMk cId="3353785879" sldId="391"/>
            <ac:spMk id="2" creationId="{8A2D867D-AE3C-0514-9442-EF7489E062DD}"/>
          </ac:spMkLst>
        </pc:spChg>
        <pc:spChg chg="mod">
          <ac:chgData name="Justin Shaffer" userId="eee2ef64-3634-4afa-8935-968f58513e06" providerId="ADAL" clId="{859ACFB2-F845-DE46-92BD-54451F53B5B4}" dt="2023-06-23T20:28:46.689" v="72" actId="113"/>
          <ac:spMkLst>
            <pc:docMk/>
            <pc:sldMk cId="3353785879" sldId="391"/>
            <ac:spMk id="3" creationId="{B5D13736-2E45-C895-77C5-06B346522A97}"/>
          </ac:spMkLst>
        </pc:spChg>
        <pc:spChg chg="add mod">
          <ac:chgData name="Justin Shaffer" userId="eee2ef64-3634-4afa-8935-968f58513e06" providerId="ADAL" clId="{859ACFB2-F845-DE46-92BD-54451F53B5B4}" dt="2023-06-23T20:31:43.351" v="115" actId="1036"/>
          <ac:spMkLst>
            <pc:docMk/>
            <pc:sldMk cId="3353785879" sldId="391"/>
            <ac:spMk id="4" creationId="{020FE57A-9A11-15A4-2887-1FCAE2966D06}"/>
          </ac:spMkLst>
        </pc:spChg>
        <pc:spChg chg="add mod">
          <ac:chgData name="Justin Shaffer" userId="eee2ef64-3634-4afa-8935-968f58513e06" providerId="ADAL" clId="{859ACFB2-F845-DE46-92BD-54451F53B5B4}" dt="2023-06-23T20:31:40.758" v="112" actId="1076"/>
          <ac:spMkLst>
            <pc:docMk/>
            <pc:sldMk cId="3353785879" sldId="391"/>
            <ac:spMk id="5" creationId="{286C3553-E2C6-235E-37E0-9DC435EF9E33}"/>
          </ac:spMkLst>
        </pc:spChg>
        <pc:spChg chg="add mod">
          <ac:chgData name="Justin Shaffer" userId="eee2ef64-3634-4afa-8935-968f58513e06" providerId="ADAL" clId="{859ACFB2-F845-DE46-92BD-54451F53B5B4}" dt="2023-06-23T20:32:40.767" v="326" actId="122"/>
          <ac:spMkLst>
            <pc:docMk/>
            <pc:sldMk cId="3353785879" sldId="391"/>
            <ac:spMk id="6" creationId="{E825CCE3-9DD2-1258-BC26-F784A8F7FAAE}"/>
          </ac:spMkLst>
        </pc:spChg>
      </pc:sldChg>
      <pc:sldChg chg="addSp delSp modSp new mod">
        <pc:chgData name="Justin Shaffer" userId="eee2ef64-3634-4afa-8935-968f58513e06" providerId="ADAL" clId="{859ACFB2-F845-DE46-92BD-54451F53B5B4}" dt="2023-06-27T20:58:44.448" v="2006" actId="1076"/>
        <pc:sldMkLst>
          <pc:docMk/>
          <pc:sldMk cId="3932100403" sldId="392"/>
        </pc:sldMkLst>
        <pc:spChg chg="mod">
          <ac:chgData name="Justin Shaffer" userId="eee2ef64-3634-4afa-8935-968f58513e06" providerId="ADAL" clId="{859ACFB2-F845-DE46-92BD-54451F53B5B4}" dt="2023-06-27T14:13:33.431" v="1387" actId="1076"/>
          <ac:spMkLst>
            <pc:docMk/>
            <pc:sldMk cId="3932100403" sldId="392"/>
            <ac:spMk id="2" creationId="{890AEB81-F14C-6ABD-D3E6-3F8A75290550}"/>
          </ac:spMkLst>
        </pc:spChg>
        <pc:spChg chg="del">
          <ac:chgData name="Justin Shaffer" userId="eee2ef64-3634-4afa-8935-968f58513e06" providerId="ADAL" clId="{859ACFB2-F845-DE46-92BD-54451F53B5B4}" dt="2023-06-23T20:32:58.528" v="349" actId="478"/>
          <ac:spMkLst>
            <pc:docMk/>
            <pc:sldMk cId="3932100403" sldId="392"/>
            <ac:spMk id="3" creationId="{243BF7BC-FFA1-25E7-8073-B8EA0319825F}"/>
          </ac:spMkLst>
        </pc:spChg>
        <pc:spChg chg="add del mod">
          <ac:chgData name="Justin Shaffer" userId="eee2ef64-3634-4afa-8935-968f58513e06" providerId="ADAL" clId="{859ACFB2-F845-DE46-92BD-54451F53B5B4}" dt="2023-06-27T20:58:33.224" v="2001" actId="478"/>
          <ac:spMkLst>
            <pc:docMk/>
            <pc:sldMk cId="3932100403" sldId="392"/>
            <ac:spMk id="3" creationId="{D7006824-EB0B-2396-43F7-B717166B330C}"/>
          </ac:spMkLst>
        </pc:spChg>
        <pc:spChg chg="add del mod">
          <ac:chgData name="Justin Shaffer" userId="eee2ef64-3634-4afa-8935-968f58513e06" providerId="ADAL" clId="{859ACFB2-F845-DE46-92BD-54451F53B5B4}" dt="2023-06-23T20:41:06.691" v="391" actId="478"/>
          <ac:spMkLst>
            <pc:docMk/>
            <pc:sldMk cId="3932100403" sldId="392"/>
            <ac:spMk id="5" creationId="{FE8F9403-86DE-D0B3-5365-BBE8A875EDB7}"/>
          </ac:spMkLst>
        </pc:spChg>
        <pc:spChg chg="add del mod">
          <ac:chgData name="Justin Shaffer" userId="eee2ef64-3634-4afa-8935-968f58513e06" providerId="ADAL" clId="{859ACFB2-F845-DE46-92BD-54451F53B5B4}" dt="2023-06-27T20:58:44.448" v="2006" actId="1076"/>
          <ac:spMkLst>
            <pc:docMk/>
            <pc:sldMk cId="3932100403" sldId="392"/>
            <ac:spMk id="7" creationId="{78E1BEB0-DA85-E692-2D0B-F04D6F94B189}"/>
          </ac:spMkLst>
        </pc:spChg>
        <pc:picChg chg="add mod">
          <ac:chgData name="Justin Shaffer" userId="eee2ef64-3634-4afa-8935-968f58513e06" providerId="ADAL" clId="{859ACFB2-F845-DE46-92BD-54451F53B5B4}" dt="2023-06-27T20:58:40.677" v="2005" actId="1076"/>
          <ac:picMkLst>
            <pc:docMk/>
            <pc:sldMk cId="3932100403" sldId="392"/>
            <ac:picMk id="8" creationId="{16B59906-5CF9-DD60-B92D-B340B5875888}"/>
          </ac:picMkLst>
        </pc:picChg>
        <pc:picChg chg="add del mod">
          <ac:chgData name="Justin Shaffer" userId="eee2ef64-3634-4afa-8935-968f58513e06" providerId="ADAL" clId="{859ACFB2-F845-DE46-92BD-54451F53B5B4}" dt="2023-06-27T20:58:30.235" v="1999" actId="478"/>
          <ac:picMkLst>
            <pc:docMk/>
            <pc:sldMk cId="3932100403" sldId="392"/>
            <ac:picMk id="1026" creationId="{1260CF57-FAF8-3670-C69A-A38C69683EF4}"/>
          </ac:picMkLst>
        </pc:picChg>
        <pc:picChg chg="add del mod">
          <ac:chgData name="Justin Shaffer" userId="eee2ef64-3634-4afa-8935-968f58513e06" providerId="ADAL" clId="{859ACFB2-F845-DE46-92BD-54451F53B5B4}" dt="2023-06-23T20:37:59.657" v="358" actId="478"/>
          <ac:picMkLst>
            <pc:docMk/>
            <pc:sldMk cId="3932100403" sldId="392"/>
            <ac:picMk id="2050" creationId="{89B97ADC-9DEC-382F-B172-2DE23D428BEE}"/>
          </ac:picMkLst>
        </pc:picChg>
        <pc:picChg chg="add del mod">
          <ac:chgData name="Justin Shaffer" userId="eee2ef64-3634-4afa-8935-968f58513e06" providerId="ADAL" clId="{859ACFB2-F845-DE46-92BD-54451F53B5B4}" dt="2023-06-23T20:41:04.985" v="389" actId="478"/>
          <ac:picMkLst>
            <pc:docMk/>
            <pc:sldMk cId="3932100403" sldId="392"/>
            <ac:picMk id="2052" creationId="{5D41E96B-DB5C-6267-8B03-CA31A733A3A4}"/>
          </ac:picMkLst>
        </pc:picChg>
      </pc:sldChg>
      <pc:sldChg chg="addSp delSp modSp new mod modAnim">
        <pc:chgData name="Justin Shaffer" userId="eee2ef64-3634-4afa-8935-968f58513e06" providerId="ADAL" clId="{859ACFB2-F845-DE46-92BD-54451F53B5B4}" dt="2023-06-27T20:53:40.410" v="1918" actId="20577"/>
        <pc:sldMkLst>
          <pc:docMk/>
          <pc:sldMk cId="3805705338" sldId="393"/>
        </pc:sldMkLst>
        <pc:spChg chg="mod">
          <ac:chgData name="Justin Shaffer" userId="eee2ef64-3634-4afa-8935-968f58513e06" providerId="ADAL" clId="{859ACFB2-F845-DE46-92BD-54451F53B5B4}" dt="2023-06-23T20:41:25.374" v="404" actId="20577"/>
          <ac:spMkLst>
            <pc:docMk/>
            <pc:sldMk cId="3805705338" sldId="393"/>
            <ac:spMk id="2" creationId="{EE6CB1C7-0656-5DA3-EAE8-428B87985D18}"/>
          </ac:spMkLst>
        </pc:spChg>
        <pc:spChg chg="del mod">
          <ac:chgData name="Justin Shaffer" userId="eee2ef64-3634-4afa-8935-968f58513e06" providerId="ADAL" clId="{859ACFB2-F845-DE46-92BD-54451F53B5B4}" dt="2023-06-23T20:41:23.608" v="396" actId="478"/>
          <ac:spMkLst>
            <pc:docMk/>
            <pc:sldMk cId="3805705338" sldId="393"/>
            <ac:spMk id="3" creationId="{E004AB7F-8460-2885-6397-6842FC5C8FD9}"/>
          </ac:spMkLst>
        </pc:spChg>
        <pc:spChg chg="add mod">
          <ac:chgData name="Justin Shaffer" userId="eee2ef64-3634-4afa-8935-968f58513e06" providerId="ADAL" clId="{859ACFB2-F845-DE46-92BD-54451F53B5B4}" dt="2023-06-27T20:45:22.852" v="1599" actId="1076"/>
          <ac:spMkLst>
            <pc:docMk/>
            <pc:sldMk cId="3805705338" sldId="393"/>
            <ac:spMk id="4" creationId="{1946A2C6-2D5A-BAB2-9B2D-146B10CBEA1B}"/>
          </ac:spMkLst>
        </pc:spChg>
        <pc:spChg chg="add del mod">
          <ac:chgData name="Justin Shaffer" userId="eee2ef64-3634-4afa-8935-968f58513e06" providerId="ADAL" clId="{859ACFB2-F845-DE46-92BD-54451F53B5B4}" dt="2023-06-27T20:53:40.410" v="1918" actId="20577"/>
          <ac:spMkLst>
            <pc:docMk/>
            <pc:sldMk cId="3805705338" sldId="393"/>
            <ac:spMk id="5" creationId="{42B9495C-42C1-BAA4-AE43-FCF19B2BDCDA}"/>
          </ac:spMkLst>
        </pc:spChg>
        <pc:spChg chg="add mod">
          <ac:chgData name="Justin Shaffer" userId="eee2ef64-3634-4afa-8935-968f58513e06" providerId="ADAL" clId="{859ACFB2-F845-DE46-92BD-54451F53B5B4}" dt="2023-06-23T20:41:41.690" v="406" actId="1076"/>
          <ac:spMkLst>
            <pc:docMk/>
            <pc:sldMk cId="3805705338" sldId="393"/>
            <ac:spMk id="7" creationId="{856E0282-4EBC-FB90-F9A0-EB0B0CF3CB80}"/>
          </ac:spMkLst>
        </pc:spChg>
        <pc:spChg chg="add mod">
          <ac:chgData name="Justin Shaffer" userId="eee2ef64-3634-4afa-8935-968f58513e06" providerId="ADAL" clId="{859ACFB2-F845-DE46-92BD-54451F53B5B4}" dt="2023-06-23T20:43:51.245" v="633" actId="1076"/>
          <ac:spMkLst>
            <pc:docMk/>
            <pc:sldMk cId="3805705338" sldId="393"/>
            <ac:spMk id="11" creationId="{BA456163-EF5D-FFEC-589D-FB44ABF18783}"/>
          </ac:spMkLst>
        </pc:spChg>
        <pc:picChg chg="add del mod">
          <ac:chgData name="Justin Shaffer" userId="eee2ef64-3634-4afa-8935-968f58513e06" providerId="ADAL" clId="{859ACFB2-F845-DE46-92BD-54451F53B5B4}" dt="2023-06-23T20:41:57.606" v="409"/>
          <ac:picMkLst>
            <pc:docMk/>
            <pc:sldMk cId="3805705338" sldId="393"/>
            <ac:picMk id="8" creationId="{E34CB523-E528-C298-04E1-378DF5754086}"/>
          </ac:picMkLst>
        </pc:picChg>
        <pc:picChg chg="add mod">
          <ac:chgData name="Justin Shaffer" userId="eee2ef64-3634-4afa-8935-968f58513e06" providerId="ADAL" clId="{859ACFB2-F845-DE46-92BD-54451F53B5B4}" dt="2023-06-23T20:42:02.381" v="413" actId="1076"/>
          <ac:picMkLst>
            <pc:docMk/>
            <pc:sldMk cId="3805705338" sldId="393"/>
            <ac:picMk id="9" creationId="{C1B39465-B814-05A6-25BF-2DF88B6E1773}"/>
          </ac:picMkLst>
        </pc:picChg>
      </pc:sldChg>
      <pc:sldChg chg="addSp delSp modSp new mod modAnim">
        <pc:chgData name="Justin Shaffer" userId="eee2ef64-3634-4afa-8935-968f58513e06" providerId="ADAL" clId="{859ACFB2-F845-DE46-92BD-54451F53B5B4}" dt="2023-07-06T18:19:42.224" v="2126" actId="1076"/>
        <pc:sldMkLst>
          <pc:docMk/>
          <pc:sldMk cId="2717015568" sldId="394"/>
        </pc:sldMkLst>
        <pc:spChg chg="del mod">
          <ac:chgData name="Justin Shaffer" userId="eee2ef64-3634-4afa-8935-968f58513e06" providerId="ADAL" clId="{859ACFB2-F845-DE46-92BD-54451F53B5B4}" dt="2023-06-23T21:03:56.482" v="1333" actId="478"/>
          <ac:spMkLst>
            <pc:docMk/>
            <pc:sldMk cId="2717015568" sldId="394"/>
            <ac:spMk id="2" creationId="{8F49579B-D6DE-E7FB-4754-9F86D6A48642}"/>
          </ac:spMkLst>
        </pc:spChg>
        <pc:spChg chg="add mod">
          <ac:chgData name="Justin Shaffer" userId="eee2ef64-3634-4afa-8935-968f58513e06" providerId="ADAL" clId="{859ACFB2-F845-DE46-92BD-54451F53B5B4}" dt="2023-07-06T18:19:42.224" v="2126" actId="1076"/>
          <ac:spMkLst>
            <pc:docMk/>
            <pc:sldMk cId="2717015568" sldId="394"/>
            <ac:spMk id="2" creationId="{FC8106E8-41A1-7B07-017E-7758DB179F05}"/>
          </ac:spMkLst>
        </pc:spChg>
        <pc:spChg chg="del">
          <ac:chgData name="Justin Shaffer" userId="eee2ef64-3634-4afa-8935-968f58513e06" providerId="ADAL" clId="{859ACFB2-F845-DE46-92BD-54451F53B5B4}" dt="2023-06-23T20:46:07.833" v="756" actId="478"/>
          <ac:spMkLst>
            <pc:docMk/>
            <pc:sldMk cId="2717015568" sldId="394"/>
            <ac:spMk id="3" creationId="{785515E6-3DB8-800C-005D-39C5092A98C4}"/>
          </ac:spMkLst>
        </pc:spChg>
        <pc:spChg chg="add mod">
          <ac:chgData name="Justin Shaffer" userId="eee2ef64-3634-4afa-8935-968f58513e06" providerId="ADAL" clId="{859ACFB2-F845-DE46-92BD-54451F53B5B4}" dt="2023-06-23T20:45:32.012" v="728" actId="1076"/>
          <ac:spMkLst>
            <pc:docMk/>
            <pc:sldMk cId="2717015568" sldId="394"/>
            <ac:spMk id="4" creationId="{5F68178E-37A9-E7BD-D45F-D801F35D1CE4}"/>
          </ac:spMkLst>
        </pc:spChg>
        <pc:spChg chg="add mod">
          <ac:chgData name="Justin Shaffer" userId="eee2ef64-3634-4afa-8935-968f58513e06" providerId="ADAL" clId="{859ACFB2-F845-DE46-92BD-54451F53B5B4}" dt="2023-06-27T20:58:24.629" v="1996" actId="1076"/>
          <ac:spMkLst>
            <pc:docMk/>
            <pc:sldMk cId="2717015568" sldId="394"/>
            <ac:spMk id="5" creationId="{86E93123-953B-4BB7-8BEF-7DEB021733E3}"/>
          </ac:spMkLst>
        </pc:spChg>
        <pc:spChg chg="add mod">
          <ac:chgData name="Justin Shaffer" userId="eee2ef64-3634-4afa-8935-968f58513e06" providerId="ADAL" clId="{859ACFB2-F845-DE46-92BD-54451F53B5B4}" dt="2023-06-23T21:04:01.056" v="1335" actId="1076"/>
          <ac:spMkLst>
            <pc:docMk/>
            <pc:sldMk cId="2717015568" sldId="394"/>
            <ac:spMk id="8" creationId="{0B8638DD-F606-0848-11D5-79117E5DC0BD}"/>
          </ac:spMkLst>
        </pc:spChg>
        <pc:spChg chg="add del mod">
          <ac:chgData name="Justin Shaffer" userId="eee2ef64-3634-4afa-8935-968f58513e06" providerId="ADAL" clId="{859ACFB2-F845-DE46-92BD-54451F53B5B4}" dt="2023-06-23T21:03:57.208" v="1334" actId="478"/>
          <ac:spMkLst>
            <pc:docMk/>
            <pc:sldMk cId="2717015568" sldId="394"/>
            <ac:spMk id="10" creationId="{80041646-03F1-559B-5E74-902B6B3A1449}"/>
          </ac:spMkLst>
        </pc:spChg>
        <pc:picChg chg="add mod">
          <ac:chgData name="Justin Shaffer" userId="eee2ef64-3634-4afa-8935-968f58513e06" providerId="ADAL" clId="{859ACFB2-F845-DE46-92BD-54451F53B5B4}" dt="2023-06-23T21:04:01.056" v="1335" actId="1076"/>
          <ac:picMkLst>
            <pc:docMk/>
            <pc:sldMk cId="2717015568" sldId="394"/>
            <ac:picMk id="6" creationId="{C8A51007-C937-0889-5D0A-CB4716CE3480}"/>
          </ac:picMkLst>
        </pc:picChg>
        <pc:picChg chg="add mod">
          <ac:chgData name="Justin Shaffer" userId="eee2ef64-3634-4afa-8935-968f58513e06" providerId="ADAL" clId="{859ACFB2-F845-DE46-92BD-54451F53B5B4}" dt="2023-06-23T21:04:01.056" v="1335" actId="1076"/>
          <ac:picMkLst>
            <pc:docMk/>
            <pc:sldMk cId="2717015568" sldId="394"/>
            <ac:picMk id="7" creationId="{04BF21C9-83C3-E9CB-92BB-9570E3D9E662}"/>
          </ac:picMkLst>
        </pc:picChg>
      </pc:sldChg>
      <pc:sldChg chg="add del">
        <pc:chgData name="Justin Shaffer" userId="eee2ef64-3634-4afa-8935-968f58513e06" providerId="ADAL" clId="{859ACFB2-F845-DE46-92BD-54451F53B5B4}" dt="2023-06-23T20:39:53.231" v="382"/>
        <pc:sldMkLst>
          <pc:docMk/>
          <pc:sldMk cId="3865332358" sldId="394"/>
        </pc:sldMkLst>
      </pc:sldChg>
      <pc:sldChg chg="addSp delSp modSp new mod">
        <pc:chgData name="Justin Shaffer" userId="eee2ef64-3634-4afa-8935-968f58513e06" providerId="ADAL" clId="{859ACFB2-F845-DE46-92BD-54451F53B5B4}" dt="2023-06-27T22:44:40.379" v="2016" actId="20577"/>
        <pc:sldMkLst>
          <pc:docMk/>
          <pc:sldMk cId="3157247883" sldId="395"/>
        </pc:sldMkLst>
        <pc:spChg chg="mod">
          <ac:chgData name="Justin Shaffer" userId="eee2ef64-3634-4afa-8935-968f58513e06" providerId="ADAL" clId="{859ACFB2-F845-DE46-92BD-54451F53B5B4}" dt="2023-06-27T22:44:40.379" v="2016" actId="20577"/>
          <ac:spMkLst>
            <pc:docMk/>
            <pc:sldMk cId="3157247883" sldId="395"/>
            <ac:spMk id="2" creationId="{D1A50025-12C2-6474-46D4-FC5B7B1CE928}"/>
          </ac:spMkLst>
        </pc:spChg>
        <pc:spChg chg="del">
          <ac:chgData name="Justin Shaffer" userId="eee2ef64-3634-4afa-8935-968f58513e06" providerId="ADAL" clId="{859ACFB2-F845-DE46-92BD-54451F53B5B4}" dt="2023-06-23T20:58:37.447" v="1286" actId="478"/>
          <ac:spMkLst>
            <pc:docMk/>
            <pc:sldMk cId="3157247883" sldId="395"/>
            <ac:spMk id="3" creationId="{29CBAD3E-CFAC-9D1E-BEB8-775EF3A37AE3}"/>
          </ac:spMkLst>
        </pc:spChg>
        <pc:spChg chg="add del mod">
          <ac:chgData name="Justin Shaffer" userId="eee2ef64-3634-4afa-8935-968f58513e06" providerId="ADAL" clId="{859ACFB2-F845-DE46-92BD-54451F53B5B4}" dt="2023-06-27T20:52:25.515" v="1854" actId="478"/>
          <ac:spMkLst>
            <pc:docMk/>
            <pc:sldMk cId="3157247883" sldId="395"/>
            <ac:spMk id="6" creationId="{BC3952A2-8A51-F974-8068-6CDC3EA73B10}"/>
          </ac:spMkLst>
        </pc:spChg>
        <pc:spChg chg="add del mod">
          <ac:chgData name="Justin Shaffer" userId="eee2ef64-3634-4afa-8935-968f58513e06" providerId="ADAL" clId="{859ACFB2-F845-DE46-92BD-54451F53B5B4}" dt="2023-06-27T20:52:25.515" v="1854" actId="478"/>
          <ac:spMkLst>
            <pc:docMk/>
            <pc:sldMk cId="3157247883" sldId="395"/>
            <ac:spMk id="8" creationId="{5C4CD91D-3D3E-48C6-8D6A-3166911B7CFF}"/>
          </ac:spMkLst>
        </pc:spChg>
        <pc:spChg chg="add mod">
          <ac:chgData name="Justin Shaffer" userId="eee2ef64-3634-4afa-8935-968f58513e06" providerId="ADAL" clId="{859ACFB2-F845-DE46-92BD-54451F53B5B4}" dt="2023-06-27T20:55:24.101" v="1941" actId="1076"/>
          <ac:spMkLst>
            <pc:docMk/>
            <pc:sldMk cId="3157247883" sldId="395"/>
            <ac:spMk id="9" creationId="{5DEFA7E1-ABF8-D26A-A2FE-2B71101048B8}"/>
          </ac:spMkLst>
        </pc:spChg>
        <pc:spChg chg="add del mod">
          <ac:chgData name="Justin Shaffer" userId="eee2ef64-3634-4afa-8935-968f58513e06" providerId="ADAL" clId="{859ACFB2-F845-DE46-92BD-54451F53B5B4}" dt="2023-06-27T20:54:48.868" v="1937" actId="1038"/>
          <ac:spMkLst>
            <pc:docMk/>
            <pc:sldMk cId="3157247883" sldId="395"/>
            <ac:spMk id="12" creationId="{BDD935B2-2641-EFB6-304D-2C87A53B571E}"/>
          </ac:spMkLst>
        </pc:spChg>
        <pc:spChg chg="add del mod">
          <ac:chgData name="Justin Shaffer" userId="eee2ef64-3634-4afa-8935-968f58513e06" providerId="ADAL" clId="{859ACFB2-F845-DE46-92BD-54451F53B5B4}" dt="2023-06-27T22:44:35.022" v="2010" actId="478"/>
          <ac:spMkLst>
            <pc:docMk/>
            <pc:sldMk cId="3157247883" sldId="395"/>
            <ac:spMk id="16" creationId="{5CE00BD5-0362-D057-7ED7-3CA27A3B4423}"/>
          </ac:spMkLst>
        </pc:spChg>
        <pc:spChg chg="add mod">
          <ac:chgData name="Justin Shaffer" userId="eee2ef64-3634-4afa-8935-968f58513e06" providerId="ADAL" clId="{859ACFB2-F845-DE46-92BD-54451F53B5B4}" dt="2023-06-27T22:44:37.296" v="2012" actId="1076"/>
          <ac:spMkLst>
            <pc:docMk/>
            <pc:sldMk cId="3157247883" sldId="395"/>
            <ac:spMk id="17" creationId="{4D055B1F-9E07-A06A-886F-41026F5953BD}"/>
          </ac:spMkLst>
        </pc:spChg>
        <pc:picChg chg="add del mod modCrop">
          <ac:chgData name="Justin Shaffer" userId="eee2ef64-3634-4afa-8935-968f58513e06" providerId="ADAL" clId="{859ACFB2-F845-DE46-92BD-54451F53B5B4}" dt="2023-06-27T20:52:15.204" v="1851" actId="478"/>
          <ac:picMkLst>
            <pc:docMk/>
            <pc:sldMk cId="3157247883" sldId="395"/>
            <ac:picMk id="3" creationId="{B2E30097-5FCE-A2A9-3872-392FC5DAEB6D}"/>
          </ac:picMkLst>
        </pc:picChg>
        <pc:picChg chg="add del mod">
          <ac:chgData name="Justin Shaffer" userId="eee2ef64-3634-4afa-8935-968f58513e06" providerId="ADAL" clId="{859ACFB2-F845-DE46-92BD-54451F53B5B4}" dt="2023-06-27T14:15:07.553" v="1408" actId="478"/>
          <ac:picMkLst>
            <pc:docMk/>
            <pc:sldMk cId="3157247883" sldId="395"/>
            <ac:picMk id="4" creationId="{24231FE4-ADB3-9839-2D5D-6A033156E74E}"/>
          </ac:picMkLst>
        </pc:picChg>
        <pc:picChg chg="add del mod">
          <ac:chgData name="Justin Shaffer" userId="eee2ef64-3634-4afa-8935-968f58513e06" providerId="ADAL" clId="{859ACFB2-F845-DE46-92BD-54451F53B5B4}" dt="2023-06-27T14:14:37.744" v="1402" actId="478"/>
          <ac:picMkLst>
            <pc:docMk/>
            <pc:sldMk cId="3157247883" sldId="395"/>
            <ac:picMk id="5" creationId="{0FDE163D-0C73-3AF1-509E-F83C850DBA13}"/>
          </ac:picMkLst>
        </pc:picChg>
        <pc:picChg chg="add del mod">
          <ac:chgData name="Justin Shaffer" userId="eee2ef64-3634-4afa-8935-968f58513e06" providerId="ADAL" clId="{859ACFB2-F845-DE46-92BD-54451F53B5B4}" dt="2023-06-27T20:52:15.204" v="1851" actId="478"/>
          <ac:picMkLst>
            <pc:docMk/>
            <pc:sldMk cId="3157247883" sldId="395"/>
            <ac:picMk id="7" creationId="{ED526C05-5E9C-3FA9-E971-CE930EA1B3A0}"/>
          </ac:picMkLst>
        </pc:picChg>
        <pc:picChg chg="add del mod">
          <ac:chgData name="Justin Shaffer" userId="eee2ef64-3634-4afa-8935-968f58513e06" providerId="ADAL" clId="{859ACFB2-F845-DE46-92BD-54451F53B5B4}" dt="2023-06-27T20:54:35.421" v="1920" actId="478"/>
          <ac:picMkLst>
            <pc:docMk/>
            <pc:sldMk cId="3157247883" sldId="395"/>
            <ac:picMk id="10" creationId="{2A596747-CB2D-548E-C66B-A585979FC6D5}"/>
          </ac:picMkLst>
        </pc:picChg>
        <pc:picChg chg="add del mod">
          <ac:chgData name="Justin Shaffer" userId="eee2ef64-3634-4afa-8935-968f58513e06" providerId="ADAL" clId="{859ACFB2-F845-DE46-92BD-54451F53B5B4}" dt="2023-06-27T20:54:34.678" v="1919" actId="478"/>
          <ac:picMkLst>
            <pc:docMk/>
            <pc:sldMk cId="3157247883" sldId="395"/>
            <ac:picMk id="11" creationId="{26A854B3-EC8F-50C5-3EDC-D4CBEF0DE13A}"/>
          </ac:picMkLst>
        </pc:picChg>
        <pc:picChg chg="add del">
          <ac:chgData name="Justin Shaffer" userId="eee2ef64-3634-4afa-8935-968f58513e06" providerId="ADAL" clId="{859ACFB2-F845-DE46-92BD-54451F53B5B4}" dt="2023-06-27T20:53:12.390" v="1858"/>
          <ac:picMkLst>
            <pc:docMk/>
            <pc:sldMk cId="3157247883" sldId="395"/>
            <ac:picMk id="13" creationId="{A83E0B5C-5BFF-0F2A-D843-22CF659D7566}"/>
          </ac:picMkLst>
        </pc:picChg>
        <pc:picChg chg="add del mod">
          <ac:chgData name="Justin Shaffer" userId="eee2ef64-3634-4afa-8935-968f58513e06" providerId="ADAL" clId="{859ACFB2-F845-DE46-92BD-54451F53B5B4}" dt="2023-06-27T20:53:15.936" v="1864"/>
          <ac:picMkLst>
            <pc:docMk/>
            <pc:sldMk cId="3157247883" sldId="395"/>
            <ac:picMk id="14" creationId="{AE0F7D3F-3887-340D-B0CC-C003EDCF24B4}"/>
          </ac:picMkLst>
        </pc:picChg>
        <pc:picChg chg="add mod">
          <ac:chgData name="Justin Shaffer" userId="eee2ef64-3634-4afa-8935-968f58513e06" providerId="ADAL" clId="{859ACFB2-F845-DE46-92BD-54451F53B5B4}" dt="2023-06-27T20:54:49.946" v="1940" actId="1036"/>
          <ac:picMkLst>
            <pc:docMk/>
            <pc:sldMk cId="3157247883" sldId="395"/>
            <ac:picMk id="15" creationId="{74651133-4F03-A81C-3350-8F8140D509A7}"/>
          </ac:picMkLst>
        </pc:picChg>
      </pc:sldChg>
      <pc:sldChg chg="addSp delSp modSp new del mod">
        <pc:chgData name="Justin Shaffer" userId="eee2ef64-3634-4afa-8935-968f58513e06" providerId="ADAL" clId="{859ACFB2-F845-DE46-92BD-54451F53B5B4}" dt="2023-07-06T01:19:54.275" v="2098" actId="2696"/>
        <pc:sldMkLst>
          <pc:docMk/>
          <pc:sldMk cId="2011554846" sldId="396"/>
        </pc:sldMkLst>
        <pc:spChg chg="del">
          <ac:chgData name="Justin Shaffer" userId="eee2ef64-3634-4afa-8935-968f58513e06" providerId="ADAL" clId="{859ACFB2-F845-DE46-92BD-54451F53B5B4}" dt="2023-07-05T20:24:00.464" v="2093" actId="478"/>
          <ac:spMkLst>
            <pc:docMk/>
            <pc:sldMk cId="2011554846" sldId="396"/>
            <ac:spMk id="2" creationId="{60CADEBB-3017-C561-8273-EA178944785A}"/>
          </ac:spMkLst>
        </pc:spChg>
        <pc:spChg chg="del">
          <ac:chgData name="Justin Shaffer" userId="eee2ef64-3634-4afa-8935-968f58513e06" providerId="ADAL" clId="{859ACFB2-F845-DE46-92BD-54451F53B5B4}" dt="2023-07-05T20:23:59.369" v="2092" actId="478"/>
          <ac:spMkLst>
            <pc:docMk/>
            <pc:sldMk cId="2011554846" sldId="396"/>
            <ac:spMk id="3" creationId="{0124916A-8CF7-3360-D562-C9566655EA4F}"/>
          </ac:spMkLst>
        </pc:spChg>
        <pc:picChg chg="add del mod modCrop">
          <ac:chgData name="Justin Shaffer" userId="eee2ef64-3634-4afa-8935-968f58513e06" providerId="ADAL" clId="{859ACFB2-F845-DE46-92BD-54451F53B5B4}" dt="2023-07-06T01:19:52.928" v="2097" actId="478"/>
          <ac:picMkLst>
            <pc:docMk/>
            <pc:sldMk cId="2011554846" sldId="396"/>
            <ac:picMk id="4" creationId="{A2158ECE-B55E-F8AC-4533-565CBD47FDC1}"/>
          </ac:picMkLst>
        </pc:picChg>
      </pc:sldChg>
      <pc:sldChg chg="addSp delSp new del mod">
        <pc:chgData name="Justin Shaffer" userId="eee2ef64-3634-4afa-8935-968f58513e06" providerId="ADAL" clId="{859ACFB2-F845-DE46-92BD-54451F53B5B4}" dt="2023-07-06T01:26:40.584" v="2102" actId="2696"/>
        <pc:sldMkLst>
          <pc:docMk/>
          <pc:sldMk cId="3320830897" sldId="396"/>
        </pc:sldMkLst>
        <pc:spChg chg="add del">
          <ac:chgData name="Justin Shaffer" userId="eee2ef64-3634-4afa-8935-968f58513e06" providerId="ADAL" clId="{859ACFB2-F845-DE46-92BD-54451F53B5B4}" dt="2023-07-06T01:26:39.657" v="2101" actId="478"/>
          <ac:spMkLst>
            <pc:docMk/>
            <pc:sldMk cId="3320830897" sldId="396"/>
            <ac:spMk id="3" creationId="{9F083C32-393D-348B-D735-3407635818DD}"/>
          </ac:spMkLst>
        </pc:spChg>
      </pc:sldChg>
    </pc:docChg>
  </pc:docChgLst>
  <pc:docChgLst>
    <pc:chgData name="Justin Shaffer" userId="eee2ef64-3634-4afa-8935-968f58513e06" providerId="ADAL" clId="{534511C4-69A7-AA47-963E-CE0AC6B4BE08}"/>
    <pc:docChg chg="undo custSel addSld delSld modSld sldOrd">
      <pc:chgData name="Justin Shaffer" userId="eee2ef64-3634-4afa-8935-968f58513e06" providerId="ADAL" clId="{534511C4-69A7-AA47-963E-CE0AC6B4BE08}" dt="2022-01-14T21:38:41.232" v="418" actId="1036"/>
      <pc:docMkLst>
        <pc:docMk/>
      </pc:docMkLst>
      <pc:sldChg chg="addSp delSp modSp mod">
        <pc:chgData name="Justin Shaffer" userId="eee2ef64-3634-4afa-8935-968f58513e06" providerId="ADAL" clId="{534511C4-69A7-AA47-963E-CE0AC6B4BE08}" dt="2022-01-06T14:01:20.906" v="411"/>
        <pc:sldMkLst>
          <pc:docMk/>
          <pc:sldMk cId="3848950091" sldId="256"/>
        </pc:sldMkLst>
        <pc:spChg chg="mod">
          <ac:chgData name="Justin Shaffer" userId="eee2ef64-3634-4afa-8935-968f58513e06" providerId="ADAL" clId="{534511C4-69A7-AA47-963E-CE0AC6B4BE08}" dt="2022-01-06T13:41:15.149" v="7" actId="20577"/>
          <ac:spMkLst>
            <pc:docMk/>
            <pc:sldMk cId="3848950091" sldId="256"/>
            <ac:spMk id="3" creationId="{00000000-0000-0000-0000-000000000000}"/>
          </ac:spMkLst>
        </pc:spChg>
        <pc:spChg chg="del">
          <ac:chgData name="Justin Shaffer" userId="eee2ef64-3634-4afa-8935-968f58513e06" providerId="ADAL" clId="{534511C4-69A7-AA47-963E-CE0AC6B4BE08}" dt="2022-01-06T13:41:11.024" v="0" actId="478"/>
          <ac:spMkLst>
            <pc:docMk/>
            <pc:sldMk cId="3848950091" sldId="256"/>
            <ac:spMk id="5" creationId="{44A321AB-D5AA-0F4A-AD2C-3290D76428C5}"/>
          </ac:spMkLst>
        </pc:spChg>
        <pc:picChg chg="del">
          <ac:chgData name="Justin Shaffer" userId="eee2ef64-3634-4afa-8935-968f58513e06" providerId="ADAL" clId="{534511C4-69A7-AA47-963E-CE0AC6B4BE08}" dt="2022-01-06T14:01:15.229" v="407" actId="478"/>
          <ac:picMkLst>
            <pc:docMk/>
            <pc:sldMk cId="3848950091" sldId="256"/>
            <ac:picMk id="4" creationId="{D70A196A-6810-6847-85B9-E36596BC2989}"/>
          </ac:picMkLst>
        </pc:picChg>
        <pc:picChg chg="add del mod">
          <ac:chgData name="Justin Shaffer" userId="eee2ef64-3634-4afa-8935-968f58513e06" providerId="ADAL" clId="{534511C4-69A7-AA47-963E-CE0AC6B4BE08}" dt="2022-01-06T14:01:17.312" v="410" actId="478"/>
          <ac:picMkLst>
            <pc:docMk/>
            <pc:sldMk cId="3848950091" sldId="256"/>
            <ac:picMk id="5" creationId="{FCAE6CCD-CA76-8544-BECB-9EC1FDED5289}"/>
          </ac:picMkLst>
        </pc:picChg>
        <pc:picChg chg="add mod">
          <ac:chgData name="Justin Shaffer" userId="eee2ef64-3634-4afa-8935-968f58513e06" providerId="ADAL" clId="{534511C4-69A7-AA47-963E-CE0AC6B4BE08}" dt="2022-01-06T14:01:20.906" v="411"/>
          <ac:picMkLst>
            <pc:docMk/>
            <pc:sldMk cId="3848950091" sldId="256"/>
            <ac:picMk id="6" creationId="{7559F8BF-F0A8-1A48-B52C-463B602C534F}"/>
          </ac:picMkLst>
        </pc:picChg>
      </pc:sldChg>
      <pc:sldChg chg="modSp mod">
        <pc:chgData name="Justin Shaffer" userId="eee2ef64-3634-4afa-8935-968f58513e06" providerId="ADAL" clId="{534511C4-69A7-AA47-963E-CE0AC6B4BE08}" dt="2022-01-06T13:41:52.071" v="19" actId="20577"/>
        <pc:sldMkLst>
          <pc:docMk/>
          <pc:sldMk cId="1532057487" sldId="328"/>
        </pc:sldMkLst>
        <pc:spChg chg="mod">
          <ac:chgData name="Justin Shaffer" userId="eee2ef64-3634-4afa-8935-968f58513e06" providerId="ADAL" clId="{534511C4-69A7-AA47-963E-CE0AC6B4BE08}" dt="2022-01-06T13:41:52.071" v="19" actId="20577"/>
          <ac:spMkLst>
            <pc:docMk/>
            <pc:sldMk cId="1532057487" sldId="328"/>
            <ac:spMk id="3" creationId="{D388A7B6-0420-484F-8E3B-23FC84D0B390}"/>
          </ac:spMkLst>
        </pc:spChg>
      </pc:sldChg>
      <pc:sldChg chg="add ord">
        <pc:chgData name="Justin Shaffer" userId="eee2ef64-3634-4afa-8935-968f58513e06" providerId="ADAL" clId="{534511C4-69A7-AA47-963E-CE0AC6B4BE08}" dt="2022-01-12T23:58:48.023" v="415" actId="20578"/>
        <pc:sldMkLst>
          <pc:docMk/>
          <pc:sldMk cId="2986396478" sldId="336"/>
        </pc:sldMkLst>
      </pc:sldChg>
      <pc:sldChg chg="delSp mod">
        <pc:chgData name="Justin Shaffer" userId="eee2ef64-3634-4afa-8935-968f58513e06" providerId="ADAL" clId="{534511C4-69A7-AA47-963E-CE0AC6B4BE08}" dt="2022-01-06T13:42:03.619" v="21" actId="478"/>
        <pc:sldMkLst>
          <pc:docMk/>
          <pc:sldMk cId="1174033547" sldId="373"/>
        </pc:sldMkLst>
        <pc:grpChg chg="del">
          <ac:chgData name="Justin Shaffer" userId="eee2ef64-3634-4afa-8935-968f58513e06" providerId="ADAL" clId="{534511C4-69A7-AA47-963E-CE0AC6B4BE08}" dt="2022-01-06T13:42:03.619" v="21" actId="478"/>
          <ac:grpSpMkLst>
            <pc:docMk/>
            <pc:sldMk cId="1174033547" sldId="373"/>
            <ac:grpSpMk id="6" creationId="{BA4E6242-C89D-E94A-A636-08646938463E}"/>
          </ac:grpSpMkLst>
        </pc:grpChg>
      </pc:sldChg>
      <pc:sldChg chg="delSp modSp mod modAnim">
        <pc:chgData name="Justin Shaffer" userId="eee2ef64-3634-4afa-8935-968f58513e06" providerId="ADAL" clId="{534511C4-69A7-AA47-963E-CE0AC6B4BE08}" dt="2022-01-06T13:44:32.077" v="112"/>
        <pc:sldMkLst>
          <pc:docMk/>
          <pc:sldMk cId="3742220659" sldId="376"/>
        </pc:sldMkLst>
        <pc:spChg chg="mod">
          <ac:chgData name="Justin Shaffer" userId="eee2ef64-3634-4afa-8935-968f58513e06" providerId="ADAL" clId="{534511C4-69A7-AA47-963E-CE0AC6B4BE08}" dt="2022-01-06T13:44:21.589" v="111" actId="20577"/>
          <ac:spMkLst>
            <pc:docMk/>
            <pc:sldMk cId="3742220659" sldId="376"/>
            <ac:spMk id="8" creationId="{237C3AA9-FFD9-4D43-8E0E-A6E7C6C9C5E3}"/>
          </ac:spMkLst>
        </pc:spChg>
        <pc:grpChg chg="del">
          <ac:chgData name="Justin Shaffer" userId="eee2ef64-3634-4afa-8935-968f58513e06" providerId="ADAL" clId="{534511C4-69A7-AA47-963E-CE0AC6B4BE08}" dt="2022-01-06T13:42:00.792" v="20" actId="478"/>
          <ac:grpSpMkLst>
            <pc:docMk/>
            <pc:sldMk cId="3742220659" sldId="376"/>
            <ac:grpSpMk id="12" creationId="{B9BB404C-D165-F040-9C07-87547EDB878B}"/>
          </ac:grpSpMkLst>
        </pc:grpChg>
      </pc:sldChg>
      <pc:sldChg chg="del">
        <pc:chgData name="Justin Shaffer" userId="eee2ef64-3634-4afa-8935-968f58513e06" providerId="ADAL" clId="{534511C4-69A7-AA47-963E-CE0AC6B4BE08}" dt="2022-01-06T13:42:23.915" v="28" actId="2696"/>
        <pc:sldMkLst>
          <pc:docMk/>
          <pc:sldMk cId="3590509549" sldId="377"/>
        </pc:sldMkLst>
      </pc:sldChg>
      <pc:sldChg chg="del">
        <pc:chgData name="Justin Shaffer" userId="eee2ef64-3634-4afa-8935-968f58513e06" providerId="ADAL" clId="{534511C4-69A7-AA47-963E-CE0AC6B4BE08}" dt="2022-01-06T13:42:22.495" v="27" actId="2696"/>
        <pc:sldMkLst>
          <pc:docMk/>
          <pc:sldMk cId="1805753463" sldId="378"/>
        </pc:sldMkLst>
      </pc:sldChg>
      <pc:sldChg chg="delSp mod">
        <pc:chgData name="Justin Shaffer" userId="eee2ef64-3634-4afa-8935-968f58513e06" providerId="ADAL" clId="{534511C4-69A7-AA47-963E-CE0AC6B4BE08}" dt="2022-01-06T13:42:10.327" v="23" actId="478"/>
        <pc:sldMkLst>
          <pc:docMk/>
          <pc:sldMk cId="998744565" sldId="379"/>
        </pc:sldMkLst>
        <pc:grpChg chg="del">
          <ac:chgData name="Justin Shaffer" userId="eee2ef64-3634-4afa-8935-968f58513e06" providerId="ADAL" clId="{534511C4-69A7-AA47-963E-CE0AC6B4BE08}" dt="2022-01-06T13:42:10.327" v="23" actId="478"/>
          <ac:grpSpMkLst>
            <pc:docMk/>
            <pc:sldMk cId="998744565" sldId="379"/>
            <ac:grpSpMk id="12" creationId="{B3E1A49E-B3FA-F242-B7DC-EEA948972E2D}"/>
          </ac:grpSpMkLst>
        </pc:grpChg>
      </pc:sldChg>
      <pc:sldChg chg="addSp delSp modSp mod">
        <pc:chgData name="Justin Shaffer" userId="eee2ef64-3634-4afa-8935-968f58513e06" providerId="ADAL" clId="{534511C4-69A7-AA47-963E-CE0AC6B4BE08}" dt="2022-01-06T13:48:22.734" v="249" actId="21"/>
        <pc:sldMkLst>
          <pc:docMk/>
          <pc:sldMk cId="2654582199" sldId="382"/>
        </pc:sldMkLst>
        <pc:spChg chg="add del mod">
          <ac:chgData name="Justin Shaffer" userId="eee2ef64-3634-4afa-8935-968f58513e06" providerId="ADAL" clId="{534511C4-69A7-AA47-963E-CE0AC6B4BE08}" dt="2022-01-06T13:48:22.734" v="249" actId="21"/>
          <ac:spMkLst>
            <pc:docMk/>
            <pc:sldMk cId="2654582199" sldId="382"/>
            <ac:spMk id="9" creationId="{AE499B33-ACC9-3942-8096-C574FD83B253}"/>
          </ac:spMkLst>
        </pc:spChg>
        <pc:spChg chg="add del mod">
          <ac:chgData name="Justin Shaffer" userId="eee2ef64-3634-4afa-8935-968f58513e06" providerId="ADAL" clId="{534511C4-69A7-AA47-963E-CE0AC6B4BE08}" dt="2022-01-06T13:48:21.490" v="248" actId="478"/>
          <ac:spMkLst>
            <pc:docMk/>
            <pc:sldMk cId="2654582199" sldId="382"/>
            <ac:spMk id="10" creationId="{3953EA1B-9D3C-2848-9689-4D3D13AD0BB1}"/>
          </ac:spMkLst>
        </pc:spChg>
        <pc:grpChg chg="del">
          <ac:chgData name="Justin Shaffer" userId="eee2ef64-3634-4afa-8935-968f58513e06" providerId="ADAL" clId="{534511C4-69A7-AA47-963E-CE0AC6B4BE08}" dt="2022-01-06T13:42:07.571" v="22" actId="478"/>
          <ac:grpSpMkLst>
            <pc:docMk/>
            <pc:sldMk cId="2654582199" sldId="382"/>
            <ac:grpSpMk id="5" creationId="{3035AD7F-02B6-294C-87AA-CD7D02E10BC4}"/>
          </ac:grpSpMkLst>
        </pc:grpChg>
      </pc:sldChg>
      <pc:sldChg chg="delSp mod">
        <pc:chgData name="Justin Shaffer" userId="eee2ef64-3634-4afa-8935-968f58513e06" providerId="ADAL" clId="{534511C4-69A7-AA47-963E-CE0AC6B4BE08}" dt="2022-01-06T13:42:16.898" v="25" actId="478"/>
        <pc:sldMkLst>
          <pc:docMk/>
          <pc:sldMk cId="685103715" sldId="384"/>
        </pc:sldMkLst>
        <pc:grpChg chg="del">
          <ac:chgData name="Justin Shaffer" userId="eee2ef64-3634-4afa-8935-968f58513e06" providerId="ADAL" clId="{534511C4-69A7-AA47-963E-CE0AC6B4BE08}" dt="2022-01-06T13:42:16.898" v="25" actId="478"/>
          <ac:grpSpMkLst>
            <pc:docMk/>
            <pc:sldMk cId="685103715" sldId="384"/>
            <ac:grpSpMk id="13" creationId="{E9771EED-FE15-D44A-BF11-C37408C7320D}"/>
          </ac:grpSpMkLst>
        </pc:grpChg>
      </pc:sldChg>
      <pc:sldChg chg="addSp modSp mod modAnim">
        <pc:chgData name="Justin Shaffer" userId="eee2ef64-3634-4afa-8935-968f58513e06" providerId="ADAL" clId="{534511C4-69A7-AA47-963E-CE0AC6B4BE08}" dt="2022-01-06T13:58:20.095" v="406" actId="1076"/>
        <pc:sldMkLst>
          <pc:docMk/>
          <pc:sldMk cId="3214959143" sldId="385"/>
        </pc:sldMkLst>
        <pc:spChg chg="mod">
          <ac:chgData name="Justin Shaffer" userId="eee2ef64-3634-4afa-8935-968f58513e06" providerId="ADAL" clId="{534511C4-69A7-AA47-963E-CE0AC6B4BE08}" dt="2022-01-06T13:58:20.095" v="406" actId="1076"/>
          <ac:spMkLst>
            <pc:docMk/>
            <pc:sldMk cId="3214959143" sldId="385"/>
            <ac:spMk id="5" creationId="{EE0335FB-A6E4-4A42-B4F5-F48165B5AEAB}"/>
          </ac:spMkLst>
        </pc:spChg>
        <pc:spChg chg="add mod">
          <ac:chgData name="Justin Shaffer" userId="eee2ef64-3634-4afa-8935-968f58513e06" providerId="ADAL" clId="{534511C4-69A7-AA47-963E-CE0AC6B4BE08}" dt="2022-01-06T13:57:53.774" v="345" actId="1076"/>
          <ac:spMkLst>
            <pc:docMk/>
            <pc:sldMk cId="3214959143" sldId="385"/>
            <ac:spMk id="6" creationId="{65EC864F-C1C7-4041-B82E-59253EDA1690}"/>
          </ac:spMkLst>
        </pc:spChg>
        <pc:spChg chg="add mod">
          <ac:chgData name="Justin Shaffer" userId="eee2ef64-3634-4afa-8935-968f58513e06" providerId="ADAL" clId="{534511C4-69A7-AA47-963E-CE0AC6B4BE08}" dt="2022-01-06T13:58:18.340" v="405" actId="1076"/>
          <ac:spMkLst>
            <pc:docMk/>
            <pc:sldMk cId="3214959143" sldId="385"/>
            <ac:spMk id="7" creationId="{2DA6BEE9-09D8-8D48-80E4-7A0A33FE1102}"/>
          </ac:spMkLst>
        </pc:spChg>
      </pc:sldChg>
      <pc:sldChg chg="del">
        <pc:chgData name="Justin Shaffer" userId="eee2ef64-3634-4afa-8935-968f58513e06" providerId="ADAL" clId="{534511C4-69A7-AA47-963E-CE0AC6B4BE08}" dt="2022-01-06T13:42:26.640" v="31" actId="2696"/>
        <pc:sldMkLst>
          <pc:docMk/>
          <pc:sldMk cId="1295628691" sldId="386"/>
        </pc:sldMkLst>
      </pc:sldChg>
      <pc:sldChg chg="del">
        <pc:chgData name="Justin Shaffer" userId="eee2ef64-3634-4afa-8935-968f58513e06" providerId="ADAL" clId="{534511C4-69A7-AA47-963E-CE0AC6B4BE08}" dt="2022-01-06T13:42:20.996" v="26" actId="2696"/>
        <pc:sldMkLst>
          <pc:docMk/>
          <pc:sldMk cId="3840385594" sldId="387"/>
        </pc:sldMkLst>
      </pc:sldChg>
      <pc:sldChg chg="addSp delSp modSp mod addAnim delAnim modAnim">
        <pc:chgData name="Justin Shaffer" userId="eee2ef64-3634-4afa-8935-968f58513e06" providerId="ADAL" clId="{534511C4-69A7-AA47-963E-CE0AC6B4BE08}" dt="2022-01-14T21:38:41.232" v="418" actId="1036"/>
        <pc:sldMkLst>
          <pc:docMk/>
          <pc:sldMk cId="2778973346" sldId="388"/>
        </pc:sldMkLst>
        <pc:spChg chg="add del mod">
          <ac:chgData name="Justin Shaffer" userId="eee2ef64-3634-4afa-8935-968f58513e06" providerId="ADAL" clId="{534511C4-69A7-AA47-963E-CE0AC6B4BE08}" dt="2022-01-06T13:55:27.219" v="335" actId="478"/>
          <ac:spMkLst>
            <pc:docMk/>
            <pc:sldMk cId="2778973346" sldId="388"/>
            <ac:spMk id="3" creationId="{A4F1F96A-3B3B-6346-8BC7-7A1552E2C84C}"/>
          </ac:spMkLst>
        </pc:spChg>
        <pc:spChg chg="add mod">
          <ac:chgData name="Justin Shaffer" userId="eee2ef64-3634-4afa-8935-968f58513e06" providerId="ADAL" clId="{534511C4-69A7-AA47-963E-CE0AC6B4BE08}" dt="2022-01-06T13:55:37.011" v="339" actId="1076"/>
          <ac:spMkLst>
            <pc:docMk/>
            <pc:sldMk cId="2778973346" sldId="388"/>
            <ac:spMk id="14" creationId="{F710F156-38B5-0C42-8124-AAF41CD52E09}"/>
          </ac:spMkLst>
        </pc:spChg>
        <pc:grpChg chg="del">
          <ac:chgData name="Justin Shaffer" userId="eee2ef64-3634-4afa-8935-968f58513e06" providerId="ADAL" clId="{534511C4-69A7-AA47-963E-CE0AC6B4BE08}" dt="2022-01-06T13:42:13.650" v="24" actId="478"/>
          <ac:grpSpMkLst>
            <pc:docMk/>
            <pc:sldMk cId="2778973346" sldId="388"/>
            <ac:grpSpMk id="10" creationId="{50036E50-42AD-E249-956D-ABE59EFD2A39}"/>
          </ac:grpSpMkLst>
        </pc:grpChg>
        <pc:picChg chg="add del mod">
          <ac:chgData name="Justin Shaffer" userId="eee2ef64-3634-4afa-8935-968f58513e06" providerId="ADAL" clId="{534511C4-69A7-AA47-963E-CE0AC6B4BE08}" dt="2022-01-14T21:38:41.232" v="418" actId="1036"/>
          <ac:picMkLst>
            <pc:docMk/>
            <pc:sldMk cId="2778973346" sldId="388"/>
            <ac:picMk id="8" creationId="{430C63EC-CBC4-7340-8475-9B0659BF5D0A}"/>
          </ac:picMkLst>
        </pc:picChg>
      </pc:sldChg>
      <pc:sldChg chg="addSp delSp modSp new mod modAnim">
        <pc:chgData name="Justin Shaffer" userId="eee2ef64-3634-4afa-8935-968f58513e06" providerId="ADAL" clId="{534511C4-69A7-AA47-963E-CE0AC6B4BE08}" dt="2022-01-06T13:49:04.650" v="299" actId="14100"/>
        <pc:sldMkLst>
          <pc:docMk/>
          <pc:sldMk cId="646411996" sldId="389"/>
        </pc:sldMkLst>
        <pc:spChg chg="mod">
          <ac:chgData name="Justin Shaffer" userId="eee2ef64-3634-4afa-8935-968f58513e06" providerId="ADAL" clId="{534511C4-69A7-AA47-963E-CE0AC6B4BE08}" dt="2022-01-06T13:46:44.170" v="125" actId="1076"/>
          <ac:spMkLst>
            <pc:docMk/>
            <pc:sldMk cId="646411996" sldId="389"/>
            <ac:spMk id="2" creationId="{5C1B8B4F-9389-F244-B61C-7768B6AE0963}"/>
          </ac:spMkLst>
        </pc:spChg>
        <pc:spChg chg="mod">
          <ac:chgData name="Justin Shaffer" userId="eee2ef64-3634-4afa-8935-968f58513e06" providerId="ADAL" clId="{534511C4-69A7-AA47-963E-CE0AC6B4BE08}" dt="2022-01-06T13:47:38.928" v="201" actId="20577"/>
          <ac:spMkLst>
            <pc:docMk/>
            <pc:sldMk cId="646411996" sldId="389"/>
            <ac:spMk id="3" creationId="{37ADB168-7C16-6946-9E37-2295C4354D25}"/>
          </ac:spMkLst>
        </pc:spChg>
        <pc:spChg chg="add mod">
          <ac:chgData name="Justin Shaffer" userId="eee2ef64-3634-4afa-8935-968f58513e06" providerId="ADAL" clId="{534511C4-69A7-AA47-963E-CE0AC6B4BE08}" dt="2022-01-06T13:47:55.067" v="205" actId="14100"/>
          <ac:spMkLst>
            <pc:docMk/>
            <pc:sldMk cId="646411996" sldId="389"/>
            <ac:spMk id="4" creationId="{BA20D705-07A4-8C4C-8899-A685B4482C0F}"/>
          </ac:spMkLst>
        </pc:spChg>
        <pc:spChg chg="add mod">
          <ac:chgData name="Justin Shaffer" userId="eee2ef64-3634-4afa-8935-968f58513e06" providerId="ADAL" clId="{534511C4-69A7-AA47-963E-CE0AC6B4BE08}" dt="2022-01-06T13:49:04.650" v="299" actId="14100"/>
          <ac:spMkLst>
            <pc:docMk/>
            <pc:sldMk cId="646411996" sldId="389"/>
            <ac:spMk id="5" creationId="{90DCFE83-467A-F849-B88B-24CEDE68AC27}"/>
          </ac:spMkLst>
        </pc:spChg>
        <pc:spChg chg="add del mod">
          <ac:chgData name="Justin Shaffer" userId="eee2ef64-3634-4afa-8935-968f58513e06" providerId="ADAL" clId="{534511C4-69A7-AA47-963E-CE0AC6B4BE08}" dt="2022-01-06T13:48:49.904" v="264" actId="478"/>
          <ac:spMkLst>
            <pc:docMk/>
            <pc:sldMk cId="646411996" sldId="389"/>
            <ac:spMk id="6" creationId="{3D897EB2-429E-9C40-A658-7C6ACD41CD3A}"/>
          </ac:spMkLst>
        </pc:spChg>
      </pc:sldChg>
      <pc:sldChg chg="del">
        <pc:chgData name="Justin Shaffer" userId="eee2ef64-3634-4afa-8935-968f58513e06" providerId="ADAL" clId="{534511C4-69A7-AA47-963E-CE0AC6B4BE08}" dt="2022-01-06T13:42:24.782" v="29" actId="2696"/>
        <pc:sldMkLst>
          <pc:docMk/>
          <pc:sldMk cId="3278445100" sldId="389"/>
        </pc:sldMkLst>
      </pc:sldChg>
      <pc:sldChg chg="add ord">
        <pc:chgData name="Justin Shaffer" userId="eee2ef64-3634-4afa-8935-968f58513e06" providerId="ADAL" clId="{534511C4-69A7-AA47-963E-CE0AC6B4BE08}" dt="2022-01-11T16:44:34.483" v="413" actId="20578"/>
        <pc:sldMkLst>
          <pc:docMk/>
          <pc:sldMk cId="2658873263" sldId="390"/>
        </pc:sldMkLst>
      </pc:sldChg>
      <pc:sldChg chg="del">
        <pc:chgData name="Justin Shaffer" userId="eee2ef64-3634-4afa-8935-968f58513e06" providerId="ADAL" clId="{534511C4-69A7-AA47-963E-CE0AC6B4BE08}" dt="2022-01-06T13:42:25.298" v="30" actId="2696"/>
        <pc:sldMkLst>
          <pc:docMk/>
          <pc:sldMk cId="4175299869" sldId="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3477E-3CA5-6740-9F72-5649B27AECEA}" type="datetimeFigureOut">
              <a:rPr lang="en-US" smtClean="0"/>
              <a:t>8/11/23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B8127-EC60-1A49-9310-760ED7267D2B}" type="slidenum">
              <a:rPr lang="en-US" smtClean="0"/>
              <a:t>‹#›</a:t>
            </a:fld>
            <a:endParaRPr lang="en-US"/>
          </a:p>
        </p:txBody>
      </p:sp>
    </p:spTree>
    <p:extLst>
      <p:ext uri="{BB962C8B-B14F-4D97-AF65-F5344CB8AC3E}">
        <p14:creationId xmlns:p14="http://schemas.microsoft.com/office/powerpoint/2010/main" val="1510698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A3D677-BFE7-9E46-9D58-8B2E7526F574}" type="datetimeFigureOut">
              <a:rPr lang="en-US" smtClean="0"/>
              <a:t>8/11/23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192788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3D677-BFE7-9E46-9D58-8B2E7526F574}" type="datetimeFigureOut">
              <a:rPr lang="en-US" smtClean="0"/>
              <a:t>8/11/23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371554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3D677-BFE7-9E46-9D58-8B2E7526F574}" type="datetimeFigureOut">
              <a:rPr lang="en-US" smtClean="0"/>
              <a:t>8/11/23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42906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3D677-BFE7-9E46-9D58-8B2E7526F574}" type="datetimeFigureOut">
              <a:rPr lang="en-US" smtClean="0"/>
              <a:t>8/11/23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79359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3D677-BFE7-9E46-9D58-8B2E7526F574}" type="datetimeFigureOut">
              <a:rPr lang="en-US" smtClean="0"/>
              <a:t>8/11/23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4891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A3D677-BFE7-9E46-9D58-8B2E7526F574}" type="datetimeFigureOut">
              <a:rPr lang="en-US" smtClean="0"/>
              <a:t>8/11/23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126040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A3D677-BFE7-9E46-9D58-8B2E7526F574}" type="datetimeFigureOut">
              <a:rPr lang="en-US" smtClean="0"/>
              <a:t>8/11/23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59775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A3D677-BFE7-9E46-9D58-8B2E7526F574}" type="datetimeFigureOut">
              <a:rPr lang="en-US" smtClean="0"/>
              <a:t>8/11/23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16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3D677-BFE7-9E46-9D58-8B2E7526F574}" type="datetimeFigureOut">
              <a:rPr lang="en-US" smtClean="0"/>
              <a:t>8/11/23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117423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3D677-BFE7-9E46-9D58-8B2E7526F574}" type="datetimeFigureOut">
              <a:rPr lang="en-US" smtClean="0"/>
              <a:t>8/11/23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82156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3D677-BFE7-9E46-9D58-8B2E7526F574}" type="datetimeFigureOut">
              <a:rPr lang="en-US" smtClean="0"/>
              <a:t>8/11/23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2F42-C183-D047-B206-4D40F89C07DD}" type="slidenum">
              <a:rPr lang="en-US" smtClean="0"/>
              <a:t>‹#›</a:t>
            </a:fld>
            <a:endParaRPr lang="en-US"/>
          </a:p>
        </p:txBody>
      </p:sp>
    </p:spTree>
    <p:extLst>
      <p:ext uri="{BB962C8B-B14F-4D97-AF65-F5344CB8AC3E}">
        <p14:creationId xmlns:p14="http://schemas.microsoft.com/office/powerpoint/2010/main" val="243546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3D677-BFE7-9E46-9D58-8B2E7526F574}" type="datetimeFigureOut">
              <a:rPr lang="en-US" smtClean="0"/>
              <a:t>8/11/23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22F42-C183-D047-B206-4D40F89C07DD}" type="slidenum">
              <a:rPr lang="en-US" smtClean="0"/>
              <a:t>‹#›</a:t>
            </a:fld>
            <a:endParaRPr lang="en-US"/>
          </a:p>
        </p:txBody>
      </p:sp>
    </p:spTree>
    <p:extLst>
      <p:ext uri="{BB962C8B-B14F-4D97-AF65-F5344CB8AC3E}">
        <p14:creationId xmlns:p14="http://schemas.microsoft.com/office/powerpoint/2010/main" val="232566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stin@recombinanteducation.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en.spotify.com/episode/6TYjIjddUrlBLO4xgabW6u?si=HIUKDATeTRC0CJhfcqA8b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pen.spotify.com/episode/6TYjIjddUrlBLO4xgabW6u?si=HIUKDATeTRC0CJhfcqA8b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092" y="189290"/>
            <a:ext cx="7772400" cy="822361"/>
          </a:xfrm>
        </p:spPr>
        <p:txBody>
          <a:bodyPr>
            <a:normAutofit/>
          </a:bodyPr>
          <a:lstStyle/>
          <a:p>
            <a:r>
              <a:rPr lang="en-US" dirty="0"/>
              <a:t>Homeostasis</a:t>
            </a:r>
          </a:p>
        </p:txBody>
      </p:sp>
      <p:pic>
        <p:nvPicPr>
          <p:cNvPr id="1026" name="Picture 2" descr="undefined">
            <a:extLst>
              <a:ext uri="{FF2B5EF4-FFF2-40B4-BE49-F238E27FC236}">
                <a16:creationId xmlns:a16="http://schemas.microsoft.com/office/drawing/2014/main" id="{67B636CD-6C0F-C8BD-0453-A5922FEF9E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618"/>
          <a:stretch/>
        </p:blipFill>
        <p:spPr bwMode="auto">
          <a:xfrm>
            <a:off x="1233397" y="1217488"/>
            <a:ext cx="6348503" cy="4607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CEF8C6-F6E4-19F1-91EF-0E0D2D68D94C}"/>
              </a:ext>
            </a:extLst>
          </p:cNvPr>
          <p:cNvSpPr txBox="1"/>
          <p:nvPr/>
        </p:nvSpPr>
        <p:spPr>
          <a:xfrm>
            <a:off x="1316789" y="5825448"/>
            <a:ext cx="6685005" cy="307777"/>
          </a:xfrm>
          <a:prstGeom prst="rect">
            <a:avLst/>
          </a:prstGeom>
          <a:noFill/>
        </p:spPr>
        <p:txBody>
          <a:bodyPr wrap="square">
            <a:spAutoFit/>
          </a:bodyPr>
          <a:lstStyle/>
          <a:p>
            <a:r>
              <a:rPr lang="en-US" sz="1400" dirty="0"/>
              <a:t>https://</a:t>
            </a:r>
            <a:r>
              <a:rPr lang="en-US" sz="1400" dirty="0" err="1"/>
              <a:t>en.wikipedia.org</a:t>
            </a:r>
            <a:r>
              <a:rPr lang="en-US" sz="1400" dirty="0"/>
              <a:t>/wiki/</a:t>
            </a:r>
            <a:r>
              <a:rPr lang="en-US" sz="1400" dirty="0" err="1"/>
              <a:t>Wim_Hof</a:t>
            </a:r>
            <a:r>
              <a:rPr lang="en-US" sz="1400" dirty="0"/>
              <a:t>#/media/</a:t>
            </a:r>
            <a:r>
              <a:rPr lang="en-US" sz="1400" dirty="0" err="1"/>
              <a:t>File:Wim_Hof.jpg</a:t>
            </a:r>
            <a:endParaRPr lang="en-US" sz="1400" dirty="0"/>
          </a:p>
        </p:txBody>
      </p:sp>
      <p:sp>
        <p:nvSpPr>
          <p:cNvPr id="3" name="TextBox 2">
            <a:extLst>
              <a:ext uri="{FF2B5EF4-FFF2-40B4-BE49-F238E27FC236}">
                <a16:creationId xmlns:a16="http://schemas.microsoft.com/office/drawing/2014/main" id="{D1FC5924-46BE-78CC-1771-685BFA92175F}"/>
              </a:ext>
            </a:extLst>
          </p:cNvPr>
          <p:cNvSpPr txBox="1"/>
          <p:nvPr/>
        </p:nvSpPr>
        <p:spPr>
          <a:xfrm>
            <a:off x="2658034" y="6211669"/>
            <a:ext cx="3499228" cy="646331"/>
          </a:xfrm>
          <a:prstGeom prst="rect">
            <a:avLst/>
          </a:prstGeom>
          <a:noFill/>
        </p:spPr>
        <p:txBody>
          <a:bodyPr wrap="none" rtlCol="0">
            <a:spAutoFit/>
          </a:bodyPr>
          <a:lstStyle/>
          <a:p>
            <a:pPr algn="ctr"/>
            <a:r>
              <a:rPr lang="en-US" dirty="0"/>
              <a:t>Designed by: Justin Shaffer</a:t>
            </a:r>
          </a:p>
          <a:p>
            <a:pPr algn="ctr"/>
            <a:r>
              <a:rPr lang="en-US" dirty="0">
                <a:hlinkClick r:id="rId3"/>
              </a:rPr>
              <a:t>justin@recombinanteducation.com</a:t>
            </a:r>
            <a:endParaRPr lang="en-US" dirty="0"/>
          </a:p>
        </p:txBody>
      </p:sp>
    </p:spTree>
    <p:extLst>
      <p:ext uri="{BB962C8B-B14F-4D97-AF65-F5344CB8AC3E}">
        <p14:creationId xmlns:p14="http://schemas.microsoft.com/office/powerpoint/2010/main" val="384895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6610-FFC2-4346-9F42-4C4E703E88AA}"/>
              </a:ext>
            </a:extLst>
          </p:cNvPr>
          <p:cNvSpPr>
            <a:spLocks noGrp="1"/>
          </p:cNvSpPr>
          <p:nvPr>
            <p:ph type="title"/>
          </p:nvPr>
        </p:nvSpPr>
        <p:spPr>
          <a:xfrm>
            <a:off x="0" y="906805"/>
            <a:ext cx="6382897" cy="1143000"/>
          </a:xfrm>
        </p:spPr>
        <p:txBody>
          <a:bodyPr>
            <a:noAutofit/>
          </a:bodyPr>
          <a:lstStyle/>
          <a:p>
            <a:r>
              <a:rPr lang="en-US" sz="2800" dirty="0"/>
              <a:t>After eating a bowl of pho, your blood glucose level rises, which triggers insulin to be released from the pancreas. Insulin causes glucose to be transported into cells. If blood glucose is controlled by negative feedback, plot the blood glucose and insulin concentrations over time.</a:t>
            </a:r>
          </a:p>
        </p:txBody>
      </p:sp>
      <p:cxnSp>
        <p:nvCxnSpPr>
          <p:cNvPr id="4" name="Straight Connector 3">
            <a:extLst>
              <a:ext uri="{FF2B5EF4-FFF2-40B4-BE49-F238E27FC236}">
                <a16:creationId xmlns:a16="http://schemas.microsoft.com/office/drawing/2014/main" id="{0E03AB8F-6164-134D-BBE9-3FD802F2B939}"/>
              </a:ext>
            </a:extLst>
          </p:cNvPr>
          <p:cNvCxnSpPr/>
          <p:nvPr/>
        </p:nvCxnSpPr>
        <p:spPr>
          <a:xfrm>
            <a:off x="3319796" y="3215985"/>
            <a:ext cx="0" cy="26578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1BD20FC-2411-E346-93C7-D7C002BF151C}"/>
              </a:ext>
            </a:extLst>
          </p:cNvPr>
          <p:cNvCxnSpPr>
            <a:cxnSpLocks/>
          </p:cNvCxnSpPr>
          <p:nvPr/>
        </p:nvCxnSpPr>
        <p:spPr>
          <a:xfrm flipH="1">
            <a:off x="3319796" y="5867745"/>
            <a:ext cx="30419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7C9EC71-A396-4A49-86DD-7F06730B769D}"/>
              </a:ext>
            </a:extLst>
          </p:cNvPr>
          <p:cNvSpPr txBox="1"/>
          <p:nvPr/>
        </p:nvSpPr>
        <p:spPr>
          <a:xfrm>
            <a:off x="4686360" y="6100718"/>
            <a:ext cx="649537" cy="369332"/>
          </a:xfrm>
          <a:prstGeom prst="rect">
            <a:avLst/>
          </a:prstGeom>
          <a:noFill/>
        </p:spPr>
        <p:txBody>
          <a:bodyPr wrap="none" rtlCol="0">
            <a:spAutoFit/>
          </a:bodyPr>
          <a:lstStyle/>
          <a:p>
            <a:r>
              <a:rPr lang="en-US" dirty="0"/>
              <a:t>Time</a:t>
            </a:r>
          </a:p>
        </p:txBody>
      </p:sp>
      <p:sp>
        <p:nvSpPr>
          <p:cNvPr id="7" name="TextBox 6">
            <a:extLst>
              <a:ext uri="{FF2B5EF4-FFF2-40B4-BE49-F238E27FC236}">
                <a16:creationId xmlns:a16="http://schemas.microsoft.com/office/drawing/2014/main" id="{E7041EDB-D9F3-2340-9A5A-248E9B07FA79}"/>
              </a:ext>
            </a:extLst>
          </p:cNvPr>
          <p:cNvSpPr txBox="1"/>
          <p:nvPr/>
        </p:nvSpPr>
        <p:spPr>
          <a:xfrm rot="16200000">
            <a:off x="1570586" y="4215651"/>
            <a:ext cx="2657856" cy="646331"/>
          </a:xfrm>
          <a:prstGeom prst="rect">
            <a:avLst/>
          </a:prstGeom>
          <a:noFill/>
        </p:spPr>
        <p:txBody>
          <a:bodyPr wrap="square" rtlCol="0">
            <a:spAutoFit/>
          </a:bodyPr>
          <a:lstStyle/>
          <a:p>
            <a:pPr algn="ctr"/>
            <a:r>
              <a:rPr lang="en-US" dirty="0"/>
              <a:t>Blood glucose or insulin concentration</a:t>
            </a:r>
          </a:p>
        </p:txBody>
      </p:sp>
      <p:sp>
        <p:nvSpPr>
          <p:cNvPr id="10" name="TextBox 9">
            <a:extLst>
              <a:ext uri="{FF2B5EF4-FFF2-40B4-BE49-F238E27FC236}">
                <a16:creationId xmlns:a16="http://schemas.microsoft.com/office/drawing/2014/main" id="{80EB8E10-A347-1AEC-C004-775CBDDFEF89}"/>
              </a:ext>
            </a:extLst>
          </p:cNvPr>
          <p:cNvSpPr txBox="1"/>
          <p:nvPr/>
        </p:nvSpPr>
        <p:spPr>
          <a:xfrm>
            <a:off x="6569920" y="2606311"/>
            <a:ext cx="2560597" cy="461665"/>
          </a:xfrm>
          <a:prstGeom prst="rect">
            <a:avLst/>
          </a:prstGeom>
          <a:noFill/>
        </p:spPr>
        <p:txBody>
          <a:bodyPr wrap="square">
            <a:spAutoFit/>
          </a:bodyPr>
          <a:lstStyle/>
          <a:p>
            <a:r>
              <a:rPr lang="en-US" sz="1200" dirty="0"/>
              <a:t>https://</a:t>
            </a:r>
            <a:r>
              <a:rPr lang="en-US" sz="1200" dirty="0" err="1"/>
              <a:t>en.wikipedia.org</a:t>
            </a:r>
            <a:r>
              <a:rPr lang="en-US" sz="1200" dirty="0"/>
              <a:t>/wiki/Pho#/media/</a:t>
            </a:r>
            <a:r>
              <a:rPr lang="en-US" sz="1200" dirty="0" err="1"/>
              <a:t>File:Pho_in_Saigon.jpg</a:t>
            </a:r>
            <a:endParaRPr lang="en-US" sz="1200" dirty="0"/>
          </a:p>
        </p:txBody>
      </p:sp>
      <p:pic>
        <p:nvPicPr>
          <p:cNvPr id="2050" name="Picture 2">
            <a:extLst>
              <a:ext uri="{FF2B5EF4-FFF2-40B4-BE49-F238E27FC236}">
                <a16:creationId xmlns:a16="http://schemas.microsoft.com/office/drawing/2014/main" id="{D749E526-B790-959A-3F2C-5AF4C60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85" y="325404"/>
            <a:ext cx="2606956" cy="195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7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6610-FFC2-4346-9F42-4C4E703E88AA}"/>
              </a:ext>
            </a:extLst>
          </p:cNvPr>
          <p:cNvSpPr>
            <a:spLocks noGrp="1"/>
          </p:cNvSpPr>
          <p:nvPr>
            <p:ph type="title"/>
          </p:nvPr>
        </p:nvSpPr>
        <p:spPr>
          <a:xfrm>
            <a:off x="0" y="906805"/>
            <a:ext cx="6382897" cy="1143000"/>
          </a:xfrm>
        </p:spPr>
        <p:txBody>
          <a:bodyPr>
            <a:noAutofit/>
          </a:bodyPr>
          <a:lstStyle/>
          <a:p>
            <a:r>
              <a:rPr lang="en-US" sz="2800" dirty="0"/>
              <a:t>After eating a bowl of pho, your blood glucose level rises, which triggers insulin to be released from the pancreas. Insulin causes glucose to be transported into cells. If blood glucose is controlled by negative feedback, plot the blood glucose and insulin concentrations over time.</a:t>
            </a:r>
          </a:p>
        </p:txBody>
      </p:sp>
      <p:cxnSp>
        <p:nvCxnSpPr>
          <p:cNvPr id="4" name="Straight Connector 3">
            <a:extLst>
              <a:ext uri="{FF2B5EF4-FFF2-40B4-BE49-F238E27FC236}">
                <a16:creationId xmlns:a16="http://schemas.microsoft.com/office/drawing/2014/main" id="{0E03AB8F-6164-134D-BBE9-3FD802F2B939}"/>
              </a:ext>
            </a:extLst>
          </p:cNvPr>
          <p:cNvCxnSpPr/>
          <p:nvPr/>
        </p:nvCxnSpPr>
        <p:spPr>
          <a:xfrm>
            <a:off x="3319796" y="3215985"/>
            <a:ext cx="0" cy="26578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1BD20FC-2411-E346-93C7-D7C002BF151C}"/>
              </a:ext>
            </a:extLst>
          </p:cNvPr>
          <p:cNvCxnSpPr>
            <a:cxnSpLocks/>
          </p:cNvCxnSpPr>
          <p:nvPr/>
        </p:nvCxnSpPr>
        <p:spPr>
          <a:xfrm flipH="1">
            <a:off x="3319796" y="5867745"/>
            <a:ext cx="30419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7C9EC71-A396-4A49-86DD-7F06730B769D}"/>
              </a:ext>
            </a:extLst>
          </p:cNvPr>
          <p:cNvSpPr txBox="1"/>
          <p:nvPr/>
        </p:nvSpPr>
        <p:spPr>
          <a:xfrm>
            <a:off x="4686360" y="6100718"/>
            <a:ext cx="649537" cy="369332"/>
          </a:xfrm>
          <a:prstGeom prst="rect">
            <a:avLst/>
          </a:prstGeom>
          <a:noFill/>
        </p:spPr>
        <p:txBody>
          <a:bodyPr wrap="none" rtlCol="0">
            <a:spAutoFit/>
          </a:bodyPr>
          <a:lstStyle/>
          <a:p>
            <a:r>
              <a:rPr lang="en-US" dirty="0"/>
              <a:t>Time</a:t>
            </a:r>
          </a:p>
        </p:txBody>
      </p:sp>
      <p:sp>
        <p:nvSpPr>
          <p:cNvPr id="7" name="TextBox 6">
            <a:extLst>
              <a:ext uri="{FF2B5EF4-FFF2-40B4-BE49-F238E27FC236}">
                <a16:creationId xmlns:a16="http://schemas.microsoft.com/office/drawing/2014/main" id="{E7041EDB-D9F3-2340-9A5A-248E9B07FA79}"/>
              </a:ext>
            </a:extLst>
          </p:cNvPr>
          <p:cNvSpPr txBox="1"/>
          <p:nvPr/>
        </p:nvSpPr>
        <p:spPr>
          <a:xfrm rot="16200000">
            <a:off x="1570586" y="4215651"/>
            <a:ext cx="2657856" cy="646331"/>
          </a:xfrm>
          <a:prstGeom prst="rect">
            <a:avLst/>
          </a:prstGeom>
          <a:noFill/>
        </p:spPr>
        <p:txBody>
          <a:bodyPr wrap="square" rtlCol="0">
            <a:spAutoFit/>
          </a:bodyPr>
          <a:lstStyle/>
          <a:p>
            <a:pPr algn="ctr"/>
            <a:r>
              <a:rPr lang="en-US" dirty="0"/>
              <a:t>Blood glucose or insulin concentration</a:t>
            </a:r>
          </a:p>
        </p:txBody>
      </p:sp>
      <p:sp>
        <p:nvSpPr>
          <p:cNvPr id="14" name="TextBox 13">
            <a:extLst>
              <a:ext uri="{FF2B5EF4-FFF2-40B4-BE49-F238E27FC236}">
                <a16:creationId xmlns:a16="http://schemas.microsoft.com/office/drawing/2014/main" id="{F710F156-38B5-0C42-8124-AAF41CD52E09}"/>
              </a:ext>
            </a:extLst>
          </p:cNvPr>
          <p:cNvSpPr txBox="1"/>
          <p:nvPr/>
        </p:nvSpPr>
        <p:spPr>
          <a:xfrm>
            <a:off x="7383813" y="3761755"/>
            <a:ext cx="1714328" cy="2092881"/>
          </a:xfrm>
          <a:prstGeom prst="rect">
            <a:avLst/>
          </a:prstGeom>
          <a:noFill/>
        </p:spPr>
        <p:txBody>
          <a:bodyPr wrap="square" rtlCol="0">
            <a:spAutoFit/>
          </a:bodyPr>
          <a:lstStyle/>
          <a:p>
            <a:r>
              <a:rPr lang="en-US" sz="2600" dirty="0"/>
              <a:t>Which step in the process is the effector?</a:t>
            </a:r>
          </a:p>
        </p:txBody>
      </p:sp>
      <p:sp>
        <p:nvSpPr>
          <p:cNvPr id="10" name="TextBox 9">
            <a:extLst>
              <a:ext uri="{FF2B5EF4-FFF2-40B4-BE49-F238E27FC236}">
                <a16:creationId xmlns:a16="http://schemas.microsoft.com/office/drawing/2014/main" id="{80EB8E10-A347-1AEC-C004-775CBDDFEF89}"/>
              </a:ext>
            </a:extLst>
          </p:cNvPr>
          <p:cNvSpPr txBox="1"/>
          <p:nvPr/>
        </p:nvSpPr>
        <p:spPr>
          <a:xfrm>
            <a:off x="6569920" y="2606311"/>
            <a:ext cx="2560597" cy="461665"/>
          </a:xfrm>
          <a:prstGeom prst="rect">
            <a:avLst/>
          </a:prstGeom>
          <a:noFill/>
        </p:spPr>
        <p:txBody>
          <a:bodyPr wrap="square">
            <a:spAutoFit/>
          </a:bodyPr>
          <a:lstStyle/>
          <a:p>
            <a:r>
              <a:rPr lang="en-US" sz="1200" dirty="0"/>
              <a:t>https://</a:t>
            </a:r>
            <a:r>
              <a:rPr lang="en-US" sz="1200" dirty="0" err="1"/>
              <a:t>en.wikipedia.org</a:t>
            </a:r>
            <a:r>
              <a:rPr lang="en-US" sz="1200" dirty="0"/>
              <a:t>/wiki/Pho#/media/</a:t>
            </a:r>
            <a:r>
              <a:rPr lang="en-US" sz="1200" dirty="0" err="1"/>
              <a:t>File:Pho_in_Saigon.jpg</a:t>
            </a:r>
            <a:endParaRPr lang="en-US" sz="1200" dirty="0"/>
          </a:p>
        </p:txBody>
      </p:sp>
      <p:pic>
        <p:nvPicPr>
          <p:cNvPr id="2050" name="Picture 2">
            <a:extLst>
              <a:ext uri="{FF2B5EF4-FFF2-40B4-BE49-F238E27FC236}">
                <a16:creationId xmlns:a16="http://schemas.microsoft.com/office/drawing/2014/main" id="{D749E526-B790-959A-3F2C-5AF4C60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85" y="325404"/>
            <a:ext cx="2606956" cy="1955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8504683-EDBE-26F8-1495-87031A2BF4AF}"/>
              </a:ext>
            </a:extLst>
          </p:cNvPr>
          <p:cNvPicPr>
            <a:picLocks noChangeAspect="1"/>
          </p:cNvPicPr>
          <p:nvPr/>
        </p:nvPicPr>
        <p:blipFill>
          <a:blip r:embed="rId3"/>
          <a:stretch>
            <a:fillRect/>
          </a:stretch>
        </p:blipFill>
        <p:spPr>
          <a:xfrm>
            <a:off x="1682562" y="3067976"/>
            <a:ext cx="5060024" cy="3759967"/>
          </a:xfrm>
          <a:prstGeom prst="rect">
            <a:avLst/>
          </a:prstGeom>
        </p:spPr>
      </p:pic>
      <p:sp>
        <p:nvSpPr>
          <p:cNvPr id="13" name="TextBox 12">
            <a:extLst>
              <a:ext uri="{FF2B5EF4-FFF2-40B4-BE49-F238E27FC236}">
                <a16:creationId xmlns:a16="http://schemas.microsoft.com/office/drawing/2014/main" id="{08B65659-C16E-E361-2FF2-6DB82376ADB0}"/>
              </a:ext>
            </a:extLst>
          </p:cNvPr>
          <p:cNvSpPr txBox="1"/>
          <p:nvPr/>
        </p:nvSpPr>
        <p:spPr>
          <a:xfrm>
            <a:off x="6382897" y="6181612"/>
            <a:ext cx="2761103" cy="646331"/>
          </a:xfrm>
          <a:prstGeom prst="rect">
            <a:avLst/>
          </a:prstGeom>
          <a:noFill/>
        </p:spPr>
        <p:txBody>
          <a:bodyPr wrap="square">
            <a:spAutoFit/>
          </a:bodyPr>
          <a:lstStyle/>
          <a:p>
            <a:r>
              <a:rPr lang="en-US" sz="1200" dirty="0"/>
              <a:t>https://</a:t>
            </a:r>
            <a:r>
              <a:rPr lang="en-US" sz="1200" dirty="0" err="1"/>
              <a:t>upload.wikimedia.org</a:t>
            </a:r>
            <a:r>
              <a:rPr lang="en-US" sz="1200" dirty="0"/>
              <a:t>/</a:t>
            </a:r>
            <a:r>
              <a:rPr lang="en-US" sz="1200" dirty="0" err="1"/>
              <a:t>wikipedia</a:t>
            </a:r>
            <a:r>
              <a:rPr lang="en-US" sz="1200" dirty="0"/>
              <a:t>/commons/4/4d/Suckale08_fig3_glucose_insulin_day.png</a:t>
            </a:r>
          </a:p>
        </p:txBody>
      </p:sp>
    </p:spTree>
    <p:extLst>
      <p:ext uri="{BB962C8B-B14F-4D97-AF65-F5344CB8AC3E}">
        <p14:creationId xmlns:p14="http://schemas.microsoft.com/office/powerpoint/2010/main" val="25073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7BCA41-F02D-F849-8B56-ECA2353FDAA6}"/>
              </a:ext>
            </a:extLst>
          </p:cNvPr>
          <p:cNvSpPr>
            <a:spLocks noGrp="1"/>
          </p:cNvSpPr>
          <p:nvPr>
            <p:ph type="title"/>
          </p:nvPr>
        </p:nvSpPr>
        <p:spPr>
          <a:xfrm>
            <a:off x="0" y="-68018"/>
            <a:ext cx="9144000" cy="1143000"/>
          </a:xfrm>
        </p:spPr>
        <p:txBody>
          <a:bodyPr>
            <a:noAutofit/>
          </a:bodyPr>
          <a:lstStyle/>
          <a:p>
            <a:r>
              <a:rPr lang="en-US" sz="3800" dirty="0"/>
              <a:t>What would happen if you swam under ice?</a:t>
            </a:r>
          </a:p>
        </p:txBody>
      </p:sp>
      <p:sp>
        <p:nvSpPr>
          <p:cNvPr id="10" name="Content Placeholder 2">
            <a:extLst>
              <a:ext uri="{FF2B5EF4-FFF2-40B4-BE49-F238E27FC236}">
                <a16:creationId xmlns:a16="http://schemas.microsoft.com/office/drawing/2014/main" id="{02B4FD80-2769-3044-93AF-7DF4A71EFC27}"/>
              </a:ext>
            </a:extLst>
          </p:cNvPr>
          <p:cNvSpPr>
            <a:spLocks noGrp="1"/>
          </p:cNvSpPr>
          <p:nvPr>
            <p:ph idx="1"/>
          </p:nvPr>
        </p:nvSpPr>
        <p:spPr>
          <a:xfrm>
            <a:off x="0" y="1260335"/>
            <a:ext cx="5098971" cy="5355181"/>
          </a:xfrm>
        </p:spPr>
        <p:txBody>
          <a:bodyPr>
            <a:normAutofit/>
          </a:bodyPr>
          <a:lstStyle/>
          <a:p>
            <a:r>
              <a:rPr lang="en-US" dirty="0"/>
              <a:t>On March 15, 2000, Wim Hof tried to break the world record for longest swim under ice with a single breath in Finland…</a:t>
            </a:r>
          </a:p>
          <a:p>
            <a:r>
              <a:rPr lang="en-US" dirty="0"/>
              <a:t>Draw a control system for how his body would respond to decreasing temperatures</a:t>
            </a:r>
          </a:p>
          <a:p>
            <a:pPr marL="0" indent="0">
              <a:buNone/>
            </a:pPr>
            <a:endParaRPr lang="en-US" dirty="0"/>
          </a:p>
          <a:p>
            <a:endParaRPr lang="en-US" dirty="0"/>
          </a:p>
          <a:p>
            <a:endParaRPr lang="en-US" dirty="0"/>
          </a:p>
        </p:txBody>
      </p:sp>
      <p:pic>
        <p:nvPicPr>
          <p:cNvPr id="3" name="Picture 2">
            <a:extLst>
              <a:ext uri="{FF2B5EF4-FFF2-40B4-BE49-F238E27FC236}">
                <a16:creationId xmlns:a16="http://schemas.microsoft.com/office/drawing/2014/main" id="{A13D4F5D-39F8-D939-43F5-FE1A214CD676}"/>
              </a:ext>
            </a:extLst>
          </p:cNvPr>
          <p:cNvPicPr>
            <a:picLocks noChangeAspect="1"/>
          </p:cNvPicPr>
          <p:nvPr/>
        </p:nvPicPr>
        <p:blipFill rotWithShape="1">
          <a:blip r:embed="rId2"/>
          <a:srcRect t="3860" b="30707"/>
          <a:stretch/>
        </p:blipFill>
        <p:spPr>
          <a:xfrm>
            <a:off x="5322183" y="3937925"/>
            <a:ext cx="3598605" cy="2619687"/>
          </a:xfrm>
          <a:prstGeom prst="rect">
            <a:avLst/>
          </a:prstGeom>
        </p:spPr>
      </p:pic>
      <p:sp>
        <p:nvSpPr>
          <p:cNvPr id="5" name="TextBox 4">
            <a:extLst>
              <a:ext uri="{FF2B5EF4-FFF2-40B4-BE49-F238E27FC236}">
                <a16:creationId xmlns:a16="http://schemas.microsoft.com/office/drawing/2014/main" id="{CD07E60B-AA80-34A4-CD8D-3EE00676CE0A}"/>
              </a:ext>
            </a:extLst>
          </p:cNvPr>
          <p:cNvSpPr txBox="1"/>
          <p:nvPr/>
        </p:nvSpPr>
        <p:spPr>
          <a:xfrm>
            <a:off x="4818494" y="6557612"/>
            <a:ext cx="4605981" cy="276999"/>
          </a:xfrm>
          <a:prstGeom prst="rect">
            <a:avLst/>
          </a:prstGeom>
          <a:noFill/>
        </p:spPr>
        <p:txBody>
          <a:bodyPr wrap="square">
            <a:spAutoFit/>
          </a:bodyPr>
          <a:lstStyle/>
          <a:p>
            <a:r>
              <a:rPr lang="en-US" sz="1200" dirty="0"/>
              <a:t>https://</a:t>
            </a:r>
            <a:r>
              <a:rPr lang="en-US" sz="1200" dirty="0" err="1"/>
              <a:t>newsinteractives.cbc.ca</a:t>
            </a:r>
            <a:r>
              <a:rPr lang="en-US" sz="1200" dirty="0"/>
              <a:t>/longform/cold-water-adventurers/</a:t>
            </a:r>
          </a:p>
        </p:txBody>
      </p:sp>
      <p:pic>
        <p:nvPicPr>
          <p:cNvPr id="6" name="Picture 5">
            <a:extLst>
              <a:ext uri="{FF2B5EF4-FFF2-40B4-BE49-F238E27FC236}">
                <a16:creationId xmlns:a16="http://schemas.microsoft.com/office/drawing/2014/main" id="{07952E42-D2E6-786A-804C-16A21B50B9D2}"/>
              </a:ext>
            </a:extLst>
          </p:cNvPr>
          <p:cNvPicPr>
            <a:picLocks noChangeAspect="1"/>
          </p:cNvPicPr>
          <p:nvPr/>
        </p:nvPicPr>
        <p:blipFill>
          <a:blip r:embed="rId3"/>
          <a:stretch>
            <a:fillRect/>
          </a:stretch>
        </p:blipFill>
        <p:spPr>
          <a:xfrm>
            <a:off x="5321541" y="895356"/>
            <a:ext cx="3463471" cy="2533590"/>
          </a:xfrm>
          <a:prstGeom prst="rect">
            <a:avLst/>
          </a:prstGeom>
        </p:spPr>
      </p:pic>
      <p:sp>
        <p:nvSpPr>
          <p:cNvPr id="8" name="TextBox 7">
            <a:extLst>
              <a:ext uri="{FF2B5EF4-FFF2-40B4-BE49-F238E27FC236}">
                <a16:creationId xmlns:a16="http://schemas.microsoft.com/office/drawing/2014/main" id="{97083C21-EEBC-F43D-13DF-92DE43DE4694}"/>
              </a:ext>
            </a:extLst>
          </p:cNvPr>
          <p:cNvSpPr txBox="1"/>
          <p:nvPr/>
        </p:nvSpPr>
        <p:spPr>
          <a:xfrm>
            <a:off x="5321541" y="3409300"/>
            <a:ext cx="3252425" cy="461665"/>
          </a:xfrm>
          <a:prstGeom prst="rect">
            <a:avLst/>
          </a:prstGeom>
          <a:noFill/>
        </p:spPr>
        <p:txBody>
          <a:bodyPr wrap="square">
            <a:spAutoFit/>
          </a:bodyPr>
          <a:lstStyle/>
          <a:p>
            <a:r>
              <a:rPr lang="en-US" sz="1200" dirty="0"/>
              <a:t>https://</a:t>
            </a:r>
            <a:r>
              <a:rPr lang="en-US" sz="1200" dirty="0" err="1"/>
              <a:t>nypost.com</a:t>
            </a:r>
            <a:r>
              <a:rPr lang="en-US" sz="1200" dirty="0"/>
              <a:t>/2016/01/13/daredevil-fitness-trainer-runs-arctic-marathons-in-shorts/</a:t>
            </a:r>
          </a:p>
        </p:txBody>
      </p:sp>
    </p:spTree>
    <p:extLst>
      <p:ext uri="{BB962C8B-B14F-4D97-AF65-F5344CB8AC3E}">
        <p14:creationId xmlns:p14="http://schemas.microsoft.com/office/powerpoint/2010/main" val="6851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325313-2162-E148-B4AB-85840E849FE0}"/>
              </a:ext>
            </a:extLst>
          </p:cNvPr>
          <p:cNvPicPr>
            <a:picLocks noChangeAspect="1"/>
          </p:cNvPicPr>
          <p:nvPr/>
        </p:nvPicPr>
        <p:blipFill rotWithShape="1">
          <a:blip r:embed="rId2"/>
          <a:srcRect r="43028"/>
          <a:stretch/>
        </p:blipFill>
        <p:spPr>
          <a:xfrm>
            <a:off x="1249923" y="1041671"/>
            <a:ext cx="3632708" cy="4442079"/>
          </a:xfrm>
          <a:prstGeom prst="rect">
            <a:avLst/>
          </a:prstGeom>
        </p:spPr>
      </p:pic>
      <p:pic>
        <p:nvPicPr>
          <p:cNvPr id="6" name="Picture 5">
            <a:extLst>
              <a:ext uri="{FF2B5EF4-FFF2-40B4-BE49-F238E27FC236}">
                <a16:creationId xmlns:a16="http://schemas.microsoft.com/office/drawing/2014/main" id="{76F3CA6D-EB1B-964D-AD5E-79692704A1C8}"/>
              </a:ext>
            </a:extLst>
          </p:cNvPr>
          <p:cNvPicPr>
            <a:picLocks noChangeAspect="1"/>
          </p:cNvPicPr>
          <p:nvPr/>
        </p:nvPicPr>
        <p:blipFill rotWithShape="1">
          <a:blip r:embed="rId2"/>
          <a:srcRect l="39669" r="483"/>
          <a:stretch/>
        </p:blipFill>
        <p:spPr>
          <a:xfrm>
            <a:off x="3785351" y="1041670"/>
            <a:ext cx="3816096" cy="4442079"/>
          </a:xfrm>
          <a:prstGeom prst="rect">
            <a:avLst/>
          </a:prstGeom>
        </p:spPr>
      </p:pic>
      <p:sp>
        <p:nvSpPr>
          <p:cNvPr id="2" name="TextBox 1">
            <a:extLst>
              <a:ext uri="{FF2B5EF4-FFF2-40B4-BE49-F238E27FC236}">
                <a16:creationId xmlns:a16="http://schemas.microsoft.com/office/drawing/2014/main" id="{911D5DCE-3C23-829C-BEF8-DF5697F0F6B9}"/>
              </a:ext>
            </a:extLst>
          </p:cNvPr>
          <p:cNvSpPr txBox="1"/>
          <p:nvPr/>
        </p:nvSpPr>
        <p:spPr>
          <a:xfrm>
            <a:off x="7377106" y="6499426"/>
            <a:ext cx="1766894" cy="369332"/>
          </a:xfrm>
          <a:prstGeom prst="rect">
            <a:avLst/>
          </a:prstGeom>
          <a:noFill/>
        </p:spPr>
        <p:txBody>
          <a:bodyPr wrap="none" rtlCol="0">
            <a:spAutoFit/>
          </a:bodyPr>
          <a:lstStyle/>
          <a:p>
            <a:r>
              <a:rPr lang="en-US" dirty="0"/>
              <a:t>Credit: OpenStax</a:t>
            </a:r>
          </a:p>
        </p:txBody>
      </p:sp>
    </p:spTree>
    <p:extLst>
      <p:ext uri="{BB962C8B-B14F-4D97-AF65-F5344CB8AC3E}">
        <p14:creationId xmlns:p14="http://schemas.microsoft.com/office/powerpoint/2010/main" val="7410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0025-12C2-6474-46D4-FC5B7B1CE928}"/>
              </a:ext>
            </a:extLst>
          </p:cNvPr>
          <p:cNvSpPr>
            <a:spLocks noGrp="1"/>
          </p:cNvSpPr>
          <p:nvPr>
            <p:ph type="title"/>
          </p:nvPr>
        </p:nvSpPr>
        <p:spPr/>
        <p:txBody>
          <a:bodyPr>
            <a:normAutofit fontScale="90000"/>
          </a:bodyPr>
          <a:lstStyle/>
          <a:p>
            <a:r>
              <a:rPr lang="en-US" dirty="0"/>
              <a:t>What happened when Wim Hof tried to swim under ice?</a:t>
            </a:r>
          </a:p>
        </p:txBody>
      </p:sp>
      <p:sp>
        <p:nvSpPr>
          <p:cNvPr id="9" name="TextBox 8">
            <a:extLst>
              <a:ext uri="{FF2B5EF4-FFF2-40B4-BE49-F238E27FC236}">
                <a16:creationId xmlns:a16="http://schemas.microsoft.com/office/drawing/2014/main" id="{5DEFA7E1-ABF8-D26A-A2FE-2B71101048B8}"/>
              </a:ext>
            </a:extLst>
          </p:cNvPr>
          <p:cNvSpPr txBox="1"/>
          <p:nvPr/>
        </p:nvSpPr>
        <p:spPr>
          <a:xfrm>
            <a:off x="411159" y="6110025"/>
            <a:ext cx="8686800" cy="646331"/>
          </a:xfrm>
          <a:prstGeom prst="rect">
            <a:avLst/>
          </a:prstGeom>
          <a:noFill/>
        </p:spPr>
        <p:txBody>
          <a:bodyPr wrap="square">
            <a:spAutoFit/>
          </a:bodyPr>
          <a:lstStyle/>
          <a:p>
            <a:r>
              <a:rPr lang="en-US" dirty="0"/>
              <a:t>Link to full episode:</a:t>
            </a:r>
          </a:p>
          <a:p>
            <a:r>
              <a:rPr lang="en-US" dirty="0">
                <a:hlinkClick r:id="rId2"/>
              </a:rPr>
              <a:t>https://open.spotify.com/episode/6TYjIjddUrlBLO4xgabW6u?si=HIUKDATeTRC0CJhfcqA8bA</a:t>
            </a:r>
            <a:endParaRPr lang="en-US" dirty="0"/>
          </a:p>
        </p:txBody>
      </p:sp>
      <p:sp>
        <p:nvSpPr>
          <p:cNvPr id="12" name="TextBox 11">
            <a:extLst>
              <a:ext uri="{FF2B5EF4-FFF2-40B4-BE49-F238E27FC236}">
                <a16:creationId xmlns:a16="http://schemas.microsoft.com/office/drawing/2014/main" id="{BDD935B2-2641-EFB6-304D-2C87A53B571E}"/>
              </a:ext>
            </a:extLst>
          </p:cNvPr>
          <p:cNvSpPr txBox="1"/>
          <p:nvPr/>
        </p:nvSpPr>
        <p:spPr>
          <a:xfrm>
            <a:off x="411159" y="5434897"/>
            <a:ext cx="1754660" cy="307777"/>
          </a:xfrm>
          <a:prstGeom prst="rect">
            <a:avLst/>
          </a:prstGeom>
          <a:noFill/>
        </p:spPr>
        <p:txBody>
          <a:bodyPr wrap="square">
            <a:spAutoFit/>
          </a:bodyPr>
          <a:lstStyle/>
          <a:p>
            <a:r>
              <a:rPr lang="en-US" sz="1400" dirty="0"/>
              <a:t>Credit: Spotify</a:t>
            </a:r>
          </a:p>
        </p:txBody>
      </p:sp>
      <p:pic>
        <p:nvPicPr>
          <p:cNvPr id="15" name="Picture 14">
            <a:extLst>
              <a:ext uri="{FF2B5EF4-FFF2-40B4-BE49-F238E27FC236}">
                <a16:creationId xmlns:a16="http://schemas.microsoft.com/office/drawing/2014/main" id="{74651133-4F03-A81C-3350-8F8140D509A7}"/>
              </a:ext>
            </a:extLst>
          </p:cNvPr>
          <p:cNvPicPr>
            <a:picLocks noChangeAspect="1"/>
          </p:cNvPicPr>
          <p:nvPr/>
        </p:nvPicPr>
        <p:blipFill>
          <a:blip r:embed="rId3"/>
          <a:stretch>
            <a:fillRect/>
          </a:stretch>
        </p:blipFill>
        <p:spPr>
          <a:xfrm>
            <a:off x="457200" y="1454708"/>
            <a:ext cx="8074002" cy="3943117"/>
          </a:xfrm>
          <a:prstGeom prst="rect">
            <a:avLst/>
          </a:prstGeom>
        </p:spPr>
      </p:pic>
      <p:sp>
        <p:nvSpPr>
          <p:cNvPr id="17" name="TextBox 16">
            <a:extLst>
              <a:ext uri="{FF2B5EF4-FFF2-40B4-BE49-F238E27FC236}">
                <a16:creationId xmlns:a16="http://schemas.microsoft.com/office/drawing/2014/main" id="{4D055B1F-9E07-A06A-886F-41026F5953BD}"/>
              </a:ext>
            </a:extLst>
          </p:cNvPr>
          <p:cNvSpPr txBox="1"/>
          <p:nvPr/>
        </p:nvSpPr>
        <p:spPr>
          <a:xfrm>
            <a:off x="2410735" y="5649351"/>
            <a:ext cx="4322530" cy="553998"/>
          </a:xfrm>
          <a:prstGeom prst="rect">
            <a:avLst/>
          </a:prstGeom>
          <a:noFill/>
        </p:spPr>
        <p:txBody>
          <a:bodyPr wrap="none" rtlCol="0">
            <a:spAutoFit/>
          </a:bodyPr>
          <a:lstStyle/>
          <a:p>
            <a:r>
              <a:rPr lang="en-US" sz="3000" dirty="0">
                <a:solidFill>
                  <a:srgbClr val="FF0000"/>
                </a:solidFill>
              </a:rPr>
              <a:t>Play from 59:56 to 1:03:17</a:t>
            </a:r>
          </a:p>
        </p:txBody>
      </p:sp>
    </p:spTree>
    <p:extLst>
      <p:ext uri="{BB962C8B-B14F-4D97-AF65-F5344CB8AC3E}">
        <p14:creationId xmlns:p14="http://schemas.microsoft.com/office/powerpoint/2010/main" val="315724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3D9B-9029-FE45-9F1E-7E7B45D0E53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388A7B6-0420-484F-8E3B-23FC84D0B390}"/>
              </a:ext>
            </a:extLst>
          </p:cNvPr>
          <p:cNvSpPr>
            <a:spLocks noGrp="1"/>
          </p:cNvSpPr>
          <p:nvPr>
            <p:ph idx="1"/>
          </p:nvPr>
        </p:nvSpPr>
        <p:spPr>
          <a:xfrm>
            <a:off x="457200" y="1600200"/>
            <a:ext cx="8229600" cy="4983162"/>
          </a:xfrm>
        </p:spPr>
        <p:txBody>
          <a:bodyPr>
            <a:normAutofit/>
          </a:bodyPr>
          <a:lstStyle/>
          <a:p>
            <a:r>
              <a:rPr lang="en-US" dirty="0"/>
              <a:t>Define and explain terms relating to homeostasis and give physiological examples of each</a:t>
            </a:r>
          </a:p>
          <a:p>
            <a:r>
              <a:rPr lang="en-US" dirty="0"/>
              <a:t>Compare and contrast the pathways and steps in negative and positive feedback loops and give physiological examples of each   </a:t>
            </a:r>
          </a:p>
        </p:txBody>
      </p:sp>
    </p:spTree>
    <p:extLst>
      <p:ext uri="{BB962C8B-B14F-4D97-AF65-F5344CB8AC3E}">
        <p14:creationId xmlns:p14="http://schemas.microsoft.com/office/powerpoint/2010/main" val="153205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EB81-F14C-6ABD-D3E6-3F8A75290550}"/>
              </a:ext>
            </a:extLst>
          </p:cNvPr>
          <p:cNvSpPr>
            <a:spLocks noGrp="1"/>
          </p:cNvSpPr>
          <p:nvPr>
            <p:ph type="title"/>
          </p:nvPr>
        </p:nvSpPr>
        <p:spPr>
          <a:xfrm>
            <a:off x="457200" y="160640"/>
            <a:ext cx="8229600" cy="867205"/>
          </a:xfrm>
        </p:spPr>
        <p:txBody>
          <a:bodyPr/>
          <a:lstStyle/>
          <a:p>
            <a:r>
              <a:rPr lang="en-US" dirty="0" err="1"/>
              <a:t>PodCase</a:t>
            </a:r>
            <a:r>
              <a:rPr lang="en-US" dirty="0"/>
              <a:t>: Homeostasis</a:t>
            </a:r>
          </a:p>
        </p:txBody>
      </p:sp>
      <p:sp>
        <p:nvSpPr>
          <p:cNvPr id="7" name="TextBox 6">
            <a:extLst>
              <a:ext uri="{FF2B5EF4-FFF2-40B4-BE49-F238E27FC236}">
                <a16:creationId xmlns:a16="http://schemas.microsoft.com/office/drawing/2014/main" id="{78E1BEB0-DA85-E692-2D0B-F04D6F94B189}"/>
              </a:ext>
            </a:extLst>
          </p:cNvPr>
          <p:cNvSpPr txBox="1"/>
          <p:nvPr/>
        </p:nvSpPr>
        <p:spPr>
          <a:xfrm>
            <a:off x="457200" y="6389581"/>
            <a:ext cx="1754660" cy="307777"/>
          </a:xfrm>
          <a:prstGeom prst="rect">
            <a:avLst/>
          </a:prstGeom>
          <a:noFill/>
        </p:spPr>
        <p:txBody>
          <a:bodyPr wrap="square">
            <a:spAutoFit/>
          </a:bodyPr>
          <a:lstStyle/>
          <a:p>
            <a:r>
              <a:rPr lang="en-US" sz="1400" dirty="0"/>
              <a:t>Credit: Spotify</a:t>
            </a:r>
          </a:p>
        </p:txBody>
      </p:sp>
      <p:pic>
        <p:nvPicPr>
          <p:cNvPr id="8" name="Picture 7">
            <a:extLst>
              <a:ext uri="{FF2B5EF4-FFF2-40B4-BE49-F238E27FC236}">
                <a16:creationId xmlns:a16="http://schemas.microsoft.com/office/drawing/2014/main" id="{16B59906-5CF9-DD60-B92D-B340B5875888}"/>
              </a:ext>
            </a:extLst>
          </p:cNvPr>
          <p:cNvPicPr>
            <a:picLocks noChangeAspect="1"/>
          </p:cNvPicPr>
          <p:nvPr/>
        </p:nvPicPr>
        <p:blipFill>
          <a:blip r:embed="rId2"/>
          <a:stretch>
            <a:fillRect/>
          </a:stretch>
        </p:blipFill>
        <p:spPr>
          <a:xfrm>
            <a:off x="457200" y="1142752"/>
            <a:ext cx="7784608" cy="5131924"/>
          </a:xfrm>
          <a:prstGeom prst="rect">
            <a:avLst/>
          </a:prstGeom>
        </p:spPr>
      </p:pic>
    </p:spTree>
    <p:extLst>
      <p:ext uri="{BB962C8B-B14F-4D97-AF65-F5344CB8AC3E}">
        <p14:creationId xmlns:p14="http://schemas.microsoft.com/office/powerpoint/2010/main" val="393210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B1C7-0656-5DA3-EAE8-428B87985D18}"/>
              </a:ext>
            </a:extLst>
          </p:cNvPr>
          <p:cNvSpPr>
            <a:spLocks noGrp="1"/>
          </p:cNvSpPr>
          <p:nvPr>
            <p:ph type="title"/>
          </p:nvPr>
        </p:nvSpPr>
        <p:spPr/>
        <p:txBody>
          <a:bodyPr/>
          <a:lstStyle/>
          <a:p>
            <a:r>
              <a:rPr lang="en-US" dirty="0"/>
              <a:t>Wim Hof</a:t>
            </a:r>
          </a:p>
        </p:txBody>
      </p:sp>
      <p:sp>
        <p:nvSpPr>
          <p:cNvPr id="5" name="Content Placeholder 4">
            <a:extLst>
              <a:ext uri="{FF2B5EF4-FFF2-40B4-BE49-F238E27FC236}">
                <a16:creationId xmlns:a16="http://schemas.microsoft.com/office/drawing/2014/main" id="{42B9495C-42C1-BAA4-AE43-FCF19B2BDCDA}"/>
              </a:ext>
            </a:extLst>
          </p:cNvPr>
          <p:cNvSpPr>
            <a:spLocks noGrp="1"/>
          </p:cNvSpPr>
          <p:nvPr>
            <p:ph idx="1"/>
          </p:nvPr>
        </p:nvSpPr>
        <p:spPr>
          <a:xfrm>
            <a:off x="240957" y="1567780"/>
            <a:ext cx="4738815" cy="4525963"/>
          </a:xfrm>
        </p:spPr>
        <p:txBody>
          <a:bodyPr>
            <a:normAutofit fontScale="92500" lnSpcReduction="10000"/>
          </a:bodyPr>
          <a:lstStyle/>
          <a:p>
            <a:r>
              <a:rPr lang="en-US" dirty="0"/>
              <a:t>Dutch extreme athlete and motivational speaker</a:t>
            </a:r>
          </a:p>
          <a:p>
            <a:r>
              <a:rPr lang="en-US" dirty="0"/>
              <a:t>Has done many stunts in the cold including climbing mountains in shorts and barefoot, body contact with ice, and barefoot half marathons in snow and ice</a:t>
            </a:r>
          </a:p>
          <a:p>
            <a:r>
              <a:rPr lang="en-US" dirty="0"/>
              <a:t>He also has mastered breathing exercises</a:t>
            </a:r>
          </a:p>
        </p:txBody>
      </p:sp>
      <p:sp>
        <p:nvSpPr>
          <p:cNvPr id="7" name="TextBox 6">
            <a:extLst>
              <a:ext uri="{FF2B5EF4-FFF2-40B4-BE49-F238E27FC236}">
                <a16:creationId xmlns:a16="http://schemas.microsoft.com/office/drawing/2014/main" id="{856E0282-4EBC-FB90-F9A0-EB0B0CF3CB80}"/>
              </a:ext>
            </a:extLst>
          </p:cNvPr>
          <p:cNvSpPr txBox="1"/>
          <p:nvPr/>
        </p:nvSpPr>
        <p:spPr>
          <a:xfrm>
            <a:off x="0" y="6488668"/>
            <a:ext cx="4572000" cy="369332"/>
          </a:xfrm>
          <a:prstGeom prst="rect">
            <a:avLst/>
          </a:prstGeom>
          <a:noFill/>
        </p:spPr>
        <p:txBody>
          <a:bodyPr wrap="square">
            <a:spAutoFit/>
          </a:bodyPr>
          <a:lstStyle/>
          <a:p>
            <a:r>
              <a:rPr lang="en-US" dirty="0"/>
              <a:t>https://</a:t>
            </a:r>
            <a:r>
              <a:rPr lang="en-US" dirty="0" err="1"/>
              <a:t>en.wikipedia.org</a:t>
            </a:r>
            <a:r>
              <a:rPr lang="en-US" dirty="0"/>
              <a:t>/wiki/</a:t>
            </a:r>
            <a:r>
              <a:rPr lang="en-US" dirty="0" err="1"/>
              <a:t>Wim_Hof</a:t>
            </a:r>
            <a:endParaRPr lang="en-US" dirty="0"/>
          </a:p>
        </p:txBody>
      </p:sp>
      <p:pic>
        <p:nvPicPr>
          <p:cNvPr id="9" name="Picture 8">
            <a:extLst>
              <a:ext uri="{FF2B5EF4-FFF2-40B4-BE49-F238E27FC236}">
                <a16:creationId xmlns:a16="http://schemas.microsoft.com/office/drawing/2014/main" id="{C1B39465-B814-05A6-25BF-2DF88B6E1773}"/>
              </a:ext>
            </a:extLst>
          </p:cNvPr>
          <p:cNvPicPr>
            <a:picLocks noChangeAspect="1"/>
          </p:cNvPicPr>
          <p:nvPr/>
        </p:nvPicPr>
        <p:blipFill>
          <a:blip r:embed="rId2"/>
          <a:stretch>
            <a:fillRect/>
          </a:stretch>
        </p:blipFill>
        <p:spPr>
          <a:xfrm>
            <a:off x="4979772" y="1581665"/>
            <a:ext cx="3842951" cy="4515467"/>
          </a:xfrm>
          <a:prstGeom prst="rect">
            <a:avLst/>
          </a:prstGeom>
        </p:spPr>
      </p:pic>
      <p:sp>
        <p:nvSpPr>
          <p:cNvPr id="11" name="TextBox 10">
            <a:extLst>
              <a:ext uri="{FF2B5EF4-FFF2-40B4-BE49-F238E27FC236}">
                <a16:creationId xmlns:a16="http://schemas.microsoft.com/office/drawing/2014/main" id="{BA456163-EF5D-FFEC-589D-FB44ABF18783}"/>
              </a:ext>
            </a:extLst>
          </p:cNvPr>
          <p:cNvSpPr txBox="1"/>
          <p:nvPr/>
        </p:nvSpPr>
        <p:spPr>
          <a:xfrm>
            <a:off x="5906530" y="6150114"/>
            <a:ext cx="3237470" cy="523220"/>
          </a:xfrm>
          <a:prstGeom prst="rect">
            <a:avLst/>
          </a:prstGeom>
          <a:noFill/>
        </p:spPr>
        <p:txBody>
          <a:bodyPr wrap="square">
            <a:spAutoFit/>
          </a:bodyPr>
          <a:lstStyle/>
          <a:p>
            <a:r>
              <a:rPr lang="en-US" sz="1400" dirty="0"/>
              <a:t>https://</a:t>
            </a:r>
            <a:r>
              <a:rPr lang="en-US" sz="1400" dirty="0" err="1"/>
              <a:t>saludyvida.tips</a:t>
            </a:r>
            <a:r>
              <a:rPr lang="en-US" sz="1400" dirty="0"/>
              <a:t>/</a:t>
            </a:r>
            <a:r>
              <a:rPr lang="en-US" sz="1400" dirty="0" err="1"/>
              <a:t>conoce</a:t>
            </a:r>
            <a:r>
              <a:rPr lang="en-US" sz="1400" dirty="0"/>
              <a:t>-</a:t>
            </a:r>
            <a:r>
              <a:rPr lang="en-US" sz="1400" dirty="0" err="1"/>
              <a:t>todo</a:t>
            </a:r>
            <a:r>
              <a:rPr lang="en-US" sz="1400" dirty="0"/>
              <a:t>-</a:t>
            </a:r>
            <a:r>
              <a:rPr lang="en-US" sz="1400" dirty="0" err="1"/>
              <a:t>sobre</a:t>
            </a:r>
            <a:r>
              <a:rPr lang="en-US" sz="1400" dirty="0"/>
              <a:t>-</a:t>
            </a:r>
            <a:r>
              <a:rPr lang="en-US" sz="1400" dirty="0" err="1"/>
              <a:t>el</a:t>
            </a:r>
            <a:r>
              <a:rPr lang="en-US" sz="1400" dirty="0"/>
              <a:t>-</a:t>
            </a:r>
            <a:r>
              <a:rPr lang="en-US" sz="1400" dirty="0" err="1"/>
              <a:t>wim</a:t>
            </a:r>
            <a:r>
              <a:rPr lang="en-US" sz="1400" dirty="0"/>
              <a:t>-</a:t>
            </a:r>
            <a:r>
              <a:rPr lang="en-US" sz="1400" dirty="0" err="1"/>
              <a:t>hof</a:t>
            </a:r>
            <a:r>
              <a:rPr lang="en-US" sz="1400" dirty="0"/>
              <a:t>-method-</a:t>
            </a:r>
            <a:r>
              <a:rPr lang="en-US" sz="1400" dirty="0" err="1"/>
              <a:t>en</a:t>
            </a:r>
            <a:r>
              <a:rPr lang="en-US" sz="1400" dirty="0"/>
              <a:t>-</a:t>
            </a:r>
            <a:r>
              <a:rPr lang="en-US" sz="1400" dirty="0" err="1"/>
              <a:t>wellshop</a:t>
            </a:r>
            <a:r>
              <a:rPr lang="en-US" sz="1400" dirty="0"/>
              <a:t>/</a:t>
            </a:r>
          </a:p>
        </p:txBody>
      </p:sp>
      <p:sp>
        <p:nvSpPr>
          <p:cNvPr id="4" name="TextBox 3">
            <a:extLst>
              <a:ext uri="{FF2B5EF4-FFF2-40B4-BE49-F238E27FC236}">
                <a16:creationId xmlns:a16="http://schemas.microsoft.com/office/drawing/2014/main" id="{1946A2C6-2D5A-BAB2-9B2D-146B10CBEA1B}"/>
              </a:ext>
            </a:extLst>
          </p:cNvPr>
          <p:cNvSpPr txBox="1"/>
          <p:nvPr/>
        </p:nvSpPr>
        <p:spPr>
          <a:xfrm>
            <a:off x="0" y="6119336"/>
            <a:ext cx="4597684" cy="369332"/>
          </a:xfrm>
          <a:prstGeom prst="rect">
            <a:avLst/>
          </a:prstGeom>
          <a:noFill/>
        </p:spPr>
        <p:txBody>
          <a:bodyPr wrap="square">
            <a:spAutoFit/>
          </a:bodyPr>
          <a:lstStyle/>
          <a:p>
            <a:r>
              <a:rPr lang="en-US" dirty="0"/>
              <a:t>https://</a:t>
            </a:r>
            <a:r>
              <a:rPr lang="en-US" dirty="0" err="1"/>
              <a:t>www.wimhofmethod.com</a:t>
            </a:r>
            <a:r>
              <a:rPr lang="en-US" dirty="0"/>
              <a:t>/</a:t>
            </a:r>
          </a:p>
        </p:txBody>
      </p:sp>
    </p:spTree>
    <p:extLst>
      <p:ext uri="{BB962C8B-B14F-4D97-AF65-F5344CB8AC3E}">
        <p14:creationId xmlns:p14="http://schemas.microsoft.com/office/powerpoint/2010/main" val="38057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8178E-37A9-E7BD-D45F-D801F35D1CE4}"/>
              </a:ext>
            </a:extLst>
          </p:cNvPr>
          <p:cNvSpPr txBox="1"/>
          <p:nvPr/>
        </p:nvSpPr>
        <p:spPr>
          <a:xfrm>
            <a:off x="308919" y="6242447"/>
            <a:ext cx="8526162" cy="615553"/>
          </a:xfrm>
          <a:prstGeom prst="rect">
            <a:avLst/>
          </a:prstGeom>
          <a:noFill/>
        </p:spPr>
        <p:txBody>
          <a:bodyPr wrap="square" rtlCol="0">
            <a:spAutoFit/>
          </a:bodyPr>
          <a:lstStyle/>
          <a:p>
            <a:pPr algn="ctr"/>
            <a:r>
              <a:rPr lang="en-US" sz="3400" dirty="0">
                <a:solidFill>
                  <a:srgbClr val="FF0000"/>
                </a:solidFill>
              </a:rPr>
              <a:t>How does the body respond to cold (and heat)?</a:t>
            </a:r>
          </a:p>
        </p:txBody>
      </p:sp>
      <p:sp>
        <p:nvSpPr>
          <p:cNvPr id="5" name="TextBox 4">
            <a:extLst>
              <a:ext uri="{FF2B5EF4-FFF2-40B4-BE49-F238E27FC236}">
                <a16:creationId xmlns:a16="http://schemas.microsoft.com/office/drawing/2014/main" id="{86E93123-953B-4BB7-8BEF-7DEB021733E3}"/>
              </a:ext>
            </a:extLst>
          </p:cNvPr>
          <p:cNvSpPr txBox="1"/>
          <p:nvPr/>
        </p:nvSpPr>
        <p:spPr>
          <a:xfrm>
            <a:off x="308919" y="5612074"/>
            <a:ext cx="8686800" cy="646331"/>
          </a:xfrm>
          <a:prstGeom prst="rect">
            <a:avLst/>
          </a:prstGeom>
          <a:noFill/>
        </p:spPr>
        <p:txBody>
          <a:bodyPr wrap="square">
            <a:spAutoFit/>
          </a:bodyPr>
          <a:lstStyle/>
          <a:p>
            <a:r>
              <a:rPr lang="en-US" dirty="0"/>
              <a:t>Link to full episode:</a:t>
            </a:r>
          </a:p>
          <a:p>
            <a:r>
              <a:rPr lang="en-US" dirty="0">
                <a:hlinkClick r:id="rId2"/>
              </a:rPr>
              <a:t>https://open.spotify.com/episode/6TYjIjddUrlBLO4xgabW6u?si=HIUKDATeTRC0CJhfcqA8bA</a:t>
            </a:r>
            <a:endParaRPr lang="en-US" dirty="0"/>
          </a:p>
        </p:txBody>
      </p:sp>
      <p:pic>
        <p:nvPicPr>
          <p:cNvPr id="6" name="Picture 5">
            <a:extLst>
              <a:ext uri="{FF2B5EF4-FFF2-40B4-BE49-F238E27FC236}">
                <a16:creationId xmlns:a16="http://schemas.microsoft.com/office/drawing/2014/main" id="{C8A51007-C937-0889-5D0A-CB4716CE3480}"/>
              </a:ext>
            </a:extLst>
          </p:cNvPr>
          <p:cNvPicPr>
            <a:picLocks noChangeAspect="1"/>
          </p:cNvPicPr>
          <p:nvPr/>
        </p:nvPicPr>
        <p:blipFill>
          <a:blip r:embed="rId3"/>
          <a:stretch>
            <a:fillRect/>
          </a:stretch>
        </p:blipFill>
        <p:spPr>
          <a:xfrm>
            <a:off x="4313288" y="920049"/>
            <a:ext cx="4486283" cy="3658660"/>
          </a:xfrm>
          <a:prstGeom prst="rect">
            <a:avLst/>
          </a:prstGeom>
        </p:spPr>
      </p:pic>
      <p:pic>
        <p:nvPicPr>
          <p:cNvPr id="7" name="Picture 6">
            <a:extLst>
              <a:ext uri="{FF2B5EF4-FFF2-40B4-BE49-F238E27FC236}">
                <a16:creationId xmlns:a16="http://schemas.microsoft.com/office/drawing/2014/main" id="{04BF21C9-83C3-E9CB-92BB-9570E3D9E662}"/>
              </a:ext>
            </a:extLst>
          </p:cNvPr>
          <p:cNvPicPr>
            <a:picLocks noChangeAspect="1"/>
          </p:cNvPicPr>
          <p:nvPr/>
        </p:nvPicPr>
        <p:blipFill>
          <a:blip r:embed="rId4"/>
          <a:stretch>
            <a:fillRect/>
          </a:stretch>
        </p:blipFill>
        <p:spPr>
          <a:xfrm>
            <a:off x="308919" y="951965"/>
            <a:ext cx="3781948" cy="3642702"/>
          </a:xfrm>
          <a:prstGeom prst="rect">
            <a:avLst/>
          </a:prstGeom>
        </p:spPr>
      </p:pic>
      <p:sp>
        <p:nvSpPr>
          <p:cNvPr id="8" name="TextBox 7">
            <a:extLst>
              <a:ext uri="{FF2B5EF4-FFF2-40B4-BE49-F238E27FC236}">
                <a16:creationId xmlns:a16="http://schemas.microsoft.com/office/drawing/2014/main" id="{0B8638DD-F606-0848-11D5-79117E5DC0BD}"/>
              </a:ext>
            </a:extLst>
          </p:cNvPr>
          <p:cNvSpPr txBox="1"/>
          <p:nvPr/>
        </p:nvSpPr>
        <p:spPr>
          <a:xfrm>
            <a:off x="308919" y="4594667"/>
            <a:ext cx="1754660" cy="307777"/>
          </a:xfrm>
          <a:prstGeom prst="rect">
            <a:avLst/>
          </a:prstGeom>
          <a:noFill/>
        </p:spPr>
        <p:txBody>
          <a:bodyPr wrap="square">
            <a:spAutoFit/>
          </a:bodyPr>
          <a:lstStyle/>
          <a:p>
            <a:r>
              <a:rPr lang="en-US" sz="1400" dirty="0"/>
              <a:t>Credit: Spotify</a:t>
            </a:r>
          </a:p>
        </p:txBody>
      </p:sp>
      <p:sp>
        <p:nvSpPr>
          <p:cNvPr id="2" name="TextBox 1">
            <a:extLst>
              <a:ext uri="{FF2B5EF4-FFF2-40B4-BE49-F238E27FC236}">
                <a16:creationId xmlns:a16="http://schemas.microsoft.com/office/drawing/2014/main" id="{FC8106E8-41A1-7B07-017E-7758DB179F05}"/>
              </a:ext>
            </a:extLst>
          </p:cNvPr>
          <p:cNvSpPr txBox="1"/>
          <p:nvPr/>
        </p:nvSpPr>
        <p:spPr>
          <a:xfrm>
            <a:off x="2712099" y="4826371"/>
            <a:ext cx="3719801" cy="553998"/>
          </a:xfrm>
          <a:prstGeom prst="rect">
            <a:avLst/>
          </a:prstGeom>
          <a:noFill/>
        </p:spPr>
        <p:txBody>
          <a:bodyPr wrap="none" rtlCol="0">
            <a:spAutoFit/>
          </a:bodyPr>
          <a:lstStyle/>
          <a:p>
            <a:r>
              <a:rPr lang="en-US" sz="3000" dirty="0">
                <a:solidFill>
                  <a:srgbClr val="FF0000"/>
                </a:solidFill>
              </a:rPr>
              <a:t>Play from 1:26 to 3:39 </a:t>
            </a:r>
          </a:p>
        </p:txBody>
      </p:sp>
    </p:spTree>
    <p:extLst>
      <p:ext uri="{BB962C8B-B14F-4D97-AF65-F5344CB8AC3E}">
        <p14:creationId xmlns:p14="http://schemas.microsoft.com/office/powerpoint/2010/main" val="27170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48E34-7648-3F41-8051-0478BC131CF6}"/>
              </a:ext>
            </a:extLst>
          </p:cNvPr>
          <p:cNvPicPr>
            <a:picLocks noChangeAspect="1"/>
          </p:cNvPicPr>
          <p:nvPr/>
        </p:nvPicPr>
        <p:blipFill rotWithShape="1">
          <a:blip r:embed="rId2"/>
          <a:srcRect l="37233"/>
          <a:stretch/>
        </p:blipFill>
        <p:spPr>
          <a:xfrm>
            <a:off x="3193244" y="0"/>
            <a:ext cx="3116834" cy="5270500"/>
          </a:xfrm>
          <a:prstGeom prst="rect">
            <a:avLst/>
          </a:prstGeom>
        </p:spPr>
      </p:pic>
      <p:sp>
        <p:nvSpPr>
          <p:cNvPr id="6" name="TextBox 5">
            <a:extLst>
              <a:ext uri="{FF2B5EF4-FFF2-40B4-BE49-F238E27FC236}">
                <a16:creationId xmlns:a16="http://schemas.microsoft.com/office/drawing/2014/main" id="{2D895B76-56E5-EA4F-A919-2975DC4984F8}"/>
              </a:ext>
            </a:extLst>
          </p:cNvPr>
          <p:cNvSpPr txBox="1"/>
          <p:nvPr/>
        </p:nvSpPr>
        <p:spPr>
          <a:xfrm>
            <a:off x="4907546" y="1816928"/>
            <a:ext cx="1341906" cy="400110"/>
          </a:xfrm>
          <a:prstGeom prst="rect">
            <a:avLst/>
          </a:prstGeom>
          <a:noFill/>
        </p:spPr>
        <p:txBody>
          <a:bodyPr wrap="none" rtlCol="0">
            <a:spAutoFit/>
          </a:bodyPr>
          <a:lstStyle/>
          <a:p>
            <a:r>
              <a:rPr lang="en-US" sz="2000" dirty="0"/>
              <a:t> (Receptor)</a:t>
            </a:r>
          </a:p>
        </p:txBody>
      </p:sp>
      <p:sp>
        <p:nvSpPr>
          <p:cNvPr id="7" name="TextBox 6">
            <a:extLst>
              <a:ext uri="{FF2B5EF4-FFF2-40B4-BE49-F238E27FC236}">
                <a16:creationId xmlns:a16="http://schemas.microsoft.com/office/drawing/2014/main" id="{D66CCCB6-3B35-4D42-8E54-6EB4E63F6F1C}"/>
              </a:ext>
            </a:extLst>
          </p:cNvPr>
          <p:cNvSpPr txBox="1"/>
          <p:nvPr/>
        </p:nvSpPr>
        <p:spPr>
          <a:xfrm>
            <a:off x="4973806" y="3209864"/>
            <a:ext cx="940963" cy="400110"/>
          </a:xfrm>
          <a:prstGeom prst="rect">
            <a:avLst/>
          </a:prstGeom>
          <a:noFill/>
        </p:spPr>
        <p:txBody>
          <a:bodyPr wrap="none" rtlCol="0">
            <a:spAutoFit/>
          </a:bodyPr>
          <a:lstStyle/>
          <a:p>
            <a:r>
              <a:rPr lang="en-US" sz="2000" dirty="0"/>
              <a:t> Center</a:t>
            </a:r>
          </a:p>
        </p:txBody>
      </p:sp>
      <p:pic>
        <p:nvPicPr>
          <p:cNvPr id="9" name="Picture 8">
            <a:extLst>
              <a:ext uri="{FF2B5EF4-FFF2-40B4-BE49-F238E27FC236}">
                <a16:creationId xmlns:a16="http://schemas.microsoft.com/office/drawing/2014/main" id="{7B35DAC4-CF96-9345-BDB1-1692083197DE}"/>
              </a:ext>
            </a:extLst>
          </p:cNvPr>
          <p:cNvPicPr>
            <a:picLocks noChangeAspect="1"/>
          </p:cNvPicPr>
          <p:nvPr/>
        </p:nvPicPr>
        <p:blipFill>
          <a:blip r:embed="rId3"/>
          <a:stretch>
            <a:fillRect/>
          </a:stretch>
        </p:blipFill>
        <p:spPr>
          <a:xfrm>
            <a:off x="3193244" y="5766913"/>
            <a:ext cx="2946400" cy="901700"/>
          </a:xfrm>
          <a:prstGeom prst="rect">
            <a:avLst/>
          </a:prstGeom>
        </p:spPr>
      </p:pic>
      <p:sp>
        <p:nvSpPr>
          <p:cNvPr id="10" name="TextBox 9">
            <a:extLst>
              <a:ext uri="{FF2B5EF4-FFF2-40B4-BE49-F238E27FC236}">
                <a16:creationId xmlns:a16="http://schemas.microsoft.com/office/drawing/2014/main" id="{5E7165BF-D6B7-C14F-BEF9-CFDA90D24810}"/>
              </a:ext>
            </a:extLst>
          </p:cNvPr>
          <p:cNvSpPr txBox="1"/>
          <p:nvPr/>
        </p:nvSpPr>
        <p:spPr>
          <a:xfrm>
            <a:off x="4048522" y="6010076"/>
            <a:ext cx="1182055" cy="400110"/>
          </a:xfrm>
          <a:prstGeom prst="rect">
            <a:avLst/>
          </a:prstGeom>
          <a:solidFill>
            <a:srgbClr val="F8BAAB"/>
          </a:solidFill>
        </p:spPr>
        <p:txBody>
          <a:bodyPr wrap="none" rtlCol="0">
            <a:spAutoFit/>
          </a:bodyPr>
          <a:lstStyle/>
          <a:p>
            <a:r>
              <a:rPr lang="en-US" sz="2000" dirty="0"/>
              <a:t>Response</a:t>
            </a:r>
          </a:p>
        </p:txBody>
      </p:sp>
      <p:pic>
        <p:nvPicPr>
          <p:cNvPr id="11" name="Picture 10">
            <a:extLst>
              <a:ext uri="{FF2B5EF4-FFF2-40B4-BE49-F238E27FC236}">
                <a16:creationId xmlns:a16="http://schemas.microsoft.com/office/drawing/2014/main" id="{58FAEC05-1CA7-B244-949F-167ACBBEE711}"/>
              </a:ext>
            </a:extLst>
          </p:cNvPr>
          <p:cNvPicPr>
            <a:picLocks noChangeAspect="1"/>
          </p:cNvPicPr>
          <p:nvPr/>
        </p:nvPicPr>
        <p:blipFill>
          <a:blip r:embed="rId4"/>
          <a:stretch>
            <a:fillRect/>
          </a:stretch>
        </p:blipFill>
        <p:spPr>
          <a:xfrm>
            <a:off x="4245850" y="5144613"/>
            <a:ext cx="787400" cy="622300"/>
          </a:xfrm>
          <a:prstGeom prst="rect">
            <a:avLst/>
          </a:prstGeom>
        </p:spPr>
      </p:pic>
      <p:sp>
        <p:nvSpPr>
          <p:cNvPr id="8" name="TextBox 7">
            <a:extLst>
              <a:ext uri="{FF2B5EF4-FFF2-40B4-BE49-F238E27FC236}">
                <a16:creationId xmlns:a16="http://schemas.microsoft.com/office/drawing/2014/main" id="{237C3AA9-FFD9-4D43-8E0E-A6E7C6C9C5E3}"/>
              </a:ext>
            </a:extLst>
          </p:cNvPr>
          <p:cNvSpPr txBox="1"/>
          <p:nvPr/>
        </p:nvSpPr>
        <p:spPr>
          <a:xfrm>
            <a:off x="102870" y="0"/>
            <a:ext cx="2857500" cy="2400657"/>
          </a:xfrm>
          <a:prstGeom prst="rect">
            <a:avLst/>
          </a:prstGeom>
          <a:noFill/>
        </p:spPr>
        <p:txBody>
          <a:bodyPr wrap="square" rtlCol="0">
            <a:spAutoFit/>
          </a:bodyPr>
          <a:lstStyle/>
          <a:p>
            <a:r>
              <a:rPr lang="en-US" sz="3000" dirty="0"/>
              <a:t>Draw a generic control system that maintains homeostasis in the body</a:t>
            </a:r>
          </a:p>
        </p:txBody>
      </p:sp>
      <p:sp>
        <p:nvSpPr>
          <p:cNvPr id="2" name="TextBox 1">
            <a:extLst>
              <a:ext uri="{FF2B5EF4-FFF2-40B4-BE49-F238E27FC236}">
                <a16:creationId xmlns:a16="http://schemas.microsoft.com/office/drawing/2014/main" id="{B7807E59-8381-FBDE-254D-830AC4D226F9}"/>
              </a:ext>
            </a:extLst>
          </p:cNvPr>
          <p:cNvSpPr txBox="1"/>
          <p:nvPr/>
        </p:nvSpPr>
        <p:spPr>
          <a:xfrm>
            <a:off x="7446035" y="6476782"/>
            <a:ext cx="1766894" cy="369332"/>
          </a:xfrm>
          <a:prstGeom prst="rect">
            <a:avLst/>
          </a:prstGeom>
          <a:noFill/>
        </p:spPr>
        <p:txBody>
          <a:bodyPr wrap="none" rtlCol="0">
            <a:spAutoFit/>
          </a:bodyPr>
          <a:lstStyle/>
          <a:p>
            <a:r>
              <a:rPr lang="en-US" dirty="0"/>
              <a:t>Credit: OpenStax</a:t>
            </a:r>
          </a:p>
        </p:txBody>
      </p:sp>
    </p:spTree>
    <p:extLst>
      <p:ext uri="{BB962C8B-B14F-4D97-AF65-F5344CB8AC3E}">
        <p14:creationId xmlns:p14="http://schemas.microsoft.com/office/powerpoint/2010/main" val="37422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8B4F-9389-F244-B61C-7768B6AE0963}"/>
              </a:ext>
            </a:extLst>
          </p:cNvPr>
          <p:cNvSpPr>
            <a:spLocks noGrp="1"/>
          </p:cNvSpPr>
          <p:nvPr>
            <p:ph type="title"/>
          </p:nvPr>
        </p:nvSpPr>
        <p:spPr>
          <a:xfrm>
            <a:off x="114300" y="731837"/>
            <a:ext cx="8915400" cy="1817052"/>
          </a:xfrm>
        </p:spPr>
        <p:txBody>
          <a:bodyPr>
            <a:noAutofit/>
          </a:bodyPr>
          <a:lstStyle/>
          <a:p>
            <a:r>
              <a:rPr lang="en-US" sz="2800" dirty="0"/>
              <a:t>Glucocorticoids may be released when inflammation occurs, and they act to reduce the inflammation. The release of glucocorticoid hormones from the adrenal glands is stimulated by the release of hormones from the pituitary gland. This process is inhibited when glucocorticoid levels become elevated. Which part of a homeostatic control system is the stimulus in this process?</a:t>
            </a:r>
          </a:p>
        </p:txBody>
      </p:sp>
      <p:sp>
        <p:nvSpPr>
          <p:cNvPr id="3" name="Content Placeholder 2">
            <a:extLst>
              <a:ext uri="{FF2B5EF4-FFF2-40B4-BE49-F238E27FC236}">
                <a16:creationId xmlns:a16="http://schemas.microsoft.com/office/drawing/2014/main" id="{37ADB168-7C16-6946-9E37-2295C4354D25}"/>
              </a:ext>
            </a:extLst>
          </p:cNvPr>
          <p:cNvSpPr>
            <a:spLocks noGrp="1"/>
          </p:cNvSpPr>
          <p:nvPr>
            <p:ph idx="1"/>
          </p:nvPr>
        </p:nvSpPr>
        <p:spPr>
          <a:xfrm>
            <a:off x="457200" y="3280410"/>
            <a:ext cx="8229600" cy="2845753"/>
          </a:xfrm>
        </p:spPr>
        <p:txBody>
          <a:bodyPr>
            <a:normAutofit fontScale="92500"/>
          </a:bodyPr>
          <a:lstStyle/>
          <a:p>
            <a:pPr marL="0" indent="0">
              <a:buNone/>
            </a:pPr>
            <a:r>
              <a:rPr lang="en-US" dirty="0"/>
              <a:t>A – Release of glucocorticoid hormones from the adrenal glands</a:t>
            </a:r>
          </a:p>
          <a:p>
            <a:pPr marL="0" indent="0">
              <a:buNone/>
            </a:pPr>
            <a:r>
              <a:rPr lang="en-US" dirty="0"/>
              <a:t>B – Inflammation</a:t>
            </a:r>
          </a:p>
          <a:p>
            <a:pPr marL="0" indent="0">
              <a:buNone/>
            </a:pPr>
            <a:r>
              <a:rPr lang="en-US" dirty="0"/>
              <a:t>C – Release of hormones from the pituitary gland</a:t>
            </a:r>
          </a:p>
          <a:p>
            <a:pPr marL="0" indent="0">
              <a:buNone/>
            </a:pPr>
            <a:r>
              <a:rPr lang="en-US" dirty="0"/>
              <a:t>D – Elevated glucocorticoid levels</a:t>
            </a:r>
          </a:p>
          <a:p>
            <a:pPr marL="0" indent="0">
              <a:buNone/>
            </a:pPr>
            <a:endParaRPr lang="en-US" dirty="0"/>
          </a:p>
        </p:txBody>
      </p:sp>
      <p:sp>
        <p:nvSpPr>
          <p:cNvPr id="4" name="Rectangle 3">
            <a:extLst>
              <a:ext uri="{FF2B5EF4-FFF2-40B4-BE49-F238E27FC236}">
                <a16:creationId xmlns:a16="http://schemas.microsoft.com/office/drawing/2014/main" id="{BA20D705-07A4-8C4C-8899-A685B4482C0F}"/>
              </a:ext>
            </a:extLst>
          </p:cNvPr>
          <p:cNvSpPr/>
          <p:nvPr/>
        </p:nvSpPr>
        <p:spPr>
          <a:xfrm>
            <a:off x="457200" y="4274820"/>
            <a:ext cx="3246120" cy="58293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DCFE83-467A-F849-B88B-24CEDE68AC27}"/>
              </a:ext>
            </a:extLst>
          </p:cNvPr>
          <p:cNvSpPr txBox="1"/>
          <p:nvPr/>
        </p:nvSpPr>
        <p:spPr>
          <a:xfrm>
            <a:off x="0" y="6245128"/>
            <a:ext cx="4217670" cy="492443"/>
          </a:xfrm>
          <a:prstGeom prst="rect">
            <a:avLst/>
          </a:prstGeom>
          <a:noFill/>
        </p:spPr>
        <p:txBody>
          <a:bodyPr wrap="square" rtlCol="0">
            <a:spAutoFit/>
          </a:bodyPr>
          <a:lstStyle/>
          <a:p>
            <a:r>
              <a:rPr lang="en-US" sz="2600" dirty="0"/>
              <a:t>Which event is the response?</a:t>
            </a:r>
          </a:p>
        </p:txBody>
      </p:sp>
    </p:spTree>
    <p:extLst>
      <p:ext uri="{BB962C8B-B14F-4D97-AF65-F5344CB8AC3E}">
        <p14:creationId xmlns:p14="http://schemas.microsoft.com/office/powerpoint/2010/main" val="6464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38A0-C82B-7D4D-A360-9B3AE8601247}"/>
              </a:ext>
            </a:extLst>
          </p:cNvPr>
          <p:cNvSpPr>
            <a:spLocks noGrp="1"/>
          </p:cNvSpPr>
          <p:nvPr>
            <p:ph type="title"/>
          </p:nvPr>
        </p:nvSpPr>
        <p:spPr>
          <a:xfrm>
            <a:off x="332232" y="286830"/>
            <a:ext cx="8479536" cy="1143000"/>
          </a:xfrm>
        </p:spPr>
        <p:txBody>
          <a:bodyPr>
            <a:normAutofit fontScale="90000"/>
          </a:bodyPr>
          <a:lstStyle/>
          <a:p>
            <a:r>
              <a:rPr lang="en-US" dirty="0"/>
              <a:t>What is the difference between positive feedback and negative feedback?</a:t>
            </a:r>
          </a:p>
        </p:txBody>
      </p:sp>
      <p:sp>
        <p:nvSpPr>
          <p:cNvPr id="3" name="Content Placeholder 2">
            <a:extLst>
              <a:ext uri="{FF2B5EF4-FFF2-40B4-BE49-F238E27FC236}">
                <a16:creationId xmlns:a16="http://schemas.microsoft.com/office/drawing/2014/main" id="{8059275A-19E3-834D-BBEA-757531575926}"/>
              </a:ext>
            </a:extLst>
          </p:cNvPr>
          <p:cNvSpPr>
            <a:spLocks noGrp="1"/>
          </p:cNvSpPr>
          <p:nvPr>
            <p:ph idx="1"/>
          </p:nvPr>
        </p:nvSpPr>
        <p:spPr/>
        <p:txBody>
          <a:bodyPr/>
          <a:lstStyle/>
          <a:p>
            <a:pPr marL="0" indent="0">
              <a:buNone/>
            </a:pPr>
            <a:r>
              <a:rPr lang="en-US" dirty="0"/>
              <a:t>A – Positive feedback results in a positive effect on the body, negative feedback results in a negative effect</a:t>
            </a:r>
          </a:p>
          <a:p>
            <a:pPr marL="0" indent="0">
              <a:buNone/>
            </a:pPr>
            <a:r>
              <a:rPr lang="en-US" dirty="0"/>
              <a:t>B – Positive feedback maintains the direction of a stimulus, negative feedback changes the direction of a stimulus</a:t>
            </a:r>
          </a:p>
          <a:p>
            <a:pPr marL="0" indent="0">
              <a:buNone/>
            </a:pPr>
            <a:r>
              <a:rPr lang="en-US" dirty="0"/>
              <a:t>C – Positive feedback uses only effectors, negative feedback uses only receptors</a:t>
            </a:r>
          </a:p>
        </p:txBody>
      </p:sp>
      <p:sp>
        <p:nvSpPr>
          <p:cNvPr id="4" name="Rectangle 3">
            <a:extLst>
              <a:ext uri="{FF2B5EF4-FFF2-40B4-BE49-F238E27FC236}">
                <a16:creationId xmlns:a16="http://schemas.microsoft.com/office/drawing/2014/main" id="{F218151D-8754-B548-912F-7F2F66F64C24}"/>
              </a:ext>
            </a:extLst>
          </p:cNvPr>
          <p:cNvSpPr/>
          <p:nvPr/>
        </p:nvSpPr>
        <p:spPr>
          <a:xfrm>
            <a:off x="457200" y="3194304"/>
            <a:ext cx="8138160" cy="154838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5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1F6D-9942-F84D-85D5-693E35CE3F84}"/>
              </a:ext>
            </a:extLst>
          </p:cNvPr>
          <p:cNvSpPr>
            <a:spLocks noGrp="1"/>
          </p:cNvSpPr>
          <p:nvPr>
            <p:ph type="title"/>
          </p:nvPr>
        </p:nvSpPr>
        <p:spPr>
          <a:xfrm>
            <a:off x="0" y="266951"/>
            <a:ext cx="4572000" cy="1143000"/>
          </a:xfrm>
        </p:spPr>
        <p:txBody>
          <a:bodyPr>
            <a:normAutofit fontScale="90000"/>
          </a:bodyPr>
          <a:lstStyle/>
          <a:p>
            <a:r>
              <a:rPr lang="en-US" dirty="0"/>
              <a:t>Positive or negative feedback?</a:t>
            </a:r>
          </a:p>
        </p:txBody>
      </p:sp>
      <p:sp>
        <p:nvSpPr>
          <p:cNvPr id="3" name="Content Placeholder 2">
            <a:extLst>
              <a:ext uri="{FF2B5EF4-FFF2-40B4-BE49-F238E27FC236}">
                <a16:creationId xmlns:a16="http://schemas.microsoft.com/office/drawing/2014/main" id="{9CC32E39-EF4B-2540-BF89-DDD3F51F7641}"/>
              </a:ext>
            </a:extLst>
          </p:cNvPr>
          <p:cNvSpPr>
            <a:spLocks noGrp="1"/>
          </p:cNvSpPr>
          <p:nvPr>
            <p:ph idx="1"/>
          </p:nvPr>
        </p:nvSpPr>
        <p:spPr>
          <a:xfrm>
            <a:off x="385823" y="1982702"/>
            <a:ext cx="8229600" cy="4836199"/>
          </a:xfrm>
        </p:spPr>
        <p:txBody>
          <a:bodyPr>
            <a:normAutofit fontScale="92500" lnSpcReduction="20000"/>
          </a:bodyPr>
          <a:lstStyle/>
          <a:p>
            <a:pPr marL="0" indent="0">
              <a:buNone/>
            </a:pPr>
            <a:r>
              <a:rPr lang="en-US" dirty="0"/>
              <a:t>1. A person feels satiated after eating a large meal. </a:t>
            </a:r>
          </a:p>
          <a:p>
            <a:pPr marL="0" indent="0">
              <a:buNone/>
            </a:pPr>
            <a:r>
              <a:rPr lang="en-US" dirty="0"/>
              <a:t>2. Oxytocin is a hormone released in response to cervical dilation. This causes more uterine contractions that will further dilate the cervix.</a:t>
            </a:r>
          </a:p>
          <a:p>
            <a:pPr marL="0" indent="0">
              <a:buNone/>
            </a:pPr>
            <a:r>
              <a:rPr lang="en-US" dirty="0"/>
              <a:t>3. The blood has plenty of red blood cells. As a result, erythropoietin, a hormone that stimulates the production of new red blood cells, is no longer released from the kidney. </a:t>
            </a:r>
          </a:p>
          <a:p>
            <a:pPr marL="0" indent="0">
              <a:buNone/>
            </a:pPr>
            <a:r>
              <a:rPr lang="en-US" dirty="0"/>
              <a:t>4. After cutting your leg from falling off your bike, platelets begin to clot your blood to stop the bleeding. Platelets release molecules that signal more platelets to join the injury site.</a:t>
            </a:r>
          </a:p>
          <a:p>
            <a:pPr marL="0" indent="0">
              <a:buNone/>
            </a:pPr>
            <a:endParaRPr lang="en-US" dirty="0"/>
          </a:p>
        </p:txBody>
      </p:sp>
      <p:pic>
        <p:nvPicPr>
          <p:cNvPr id="4" name="Picture 3">
            <a:extLst>
              <a:ext uri="{FF2B5EF4-FFF2-40B4-BE49-F238E27FC236}">
                <a16:creationId xmlns:a16="http://schemas.microsoft.com/office/drawing/2014/main" id="{65F531EB-926D-7A4A-A612-61FD99F85857}"/>
              </a:ext>
            </a:extLst>
          </p:cNvPr>
          <p:cNvPicPr>
            <a:picLocks noChangeAspect="1"/>
          </p:cNvPicPr>
          <p:nvPr/>
        </p:nvPicPr>
        <p:blipFill>
          <a:blip r:embed="rId2"/>
          <a:stretch>
            <a:fillRect/>
          </a:stretch>
        </p:blipFill>
        <p:spPr>
          <a:xfrm>
            <a:off x="7975102" y="83739"/>
            <a:ext cx="971764" cy="847912"/>
          </a:xfrm>
          <a:prstGeom prst="rect">
            <a:avLst/>
          </a:prstGeom>
          <a:ln>
            <a:solidFill>
              <a:srgbClr val="800000"/>
            </a:solidFill>
          </a:ln>
        </p:spPr>
      </p:pic>
      <p:sp>
        <p:nvSpPr>
          <p:cNvPr id="7" name="TextBox 6">
            <a:extLst>
              <a:ext uri="{FF2B5EF4-FFF2-40B4-BE49-F238E27FC236}">
                <a16:creationId xmlns:a16="http://schemas.microsoft.com/office/drawing/2014/main" id="{79EDEF6D-FD72-C645-BF50-A68D9B6B31F7}"/>
              </a:ext>
            </a:extLst>
          </p:cNvPr>
          <p:cNvSpPr txBox="1"/>
          <p:nvPr/>
        </p:nvSpPr>
        <p:spPr>
          <a:xfrm>
            <a:off x="4335767" y="39099"/>
            <a:ext cx="3875568" cy="1446550"/>
          </a:xfrm>
          <a:prstGeom prst="rect">
            <a:avLst/>
          </a:prstGeom>
          <a:noFill/>
        </p:spPr>
        <p:txBody>
          <a:bodyPr wrap="square" rtlCol="0">
            <a:spAutoFit/>
          </a:bodyPr>
          <a:lstStyle/>
          <a:p>
            <a:r>
              <a:rPr lang="en-US" sz="2200" dirty="0"/>
              <a:t>Click “A” for positive feedback and “B” for negative feedback. Enter all responses in a single answer (e.g. “ABAA</a:t>
            </a:r>
            <a:r>
              <a:rPr lang="en-US" sz="2200" dirty="0">
                <a:sym typeface="Wingdings" pitchFamily="2" charset="2"/>
              </a:rPr>
              <a:t>”)</a:t>
            </a:r>
            <a:endParaRPr lang="en-US" sz="2200" dirty="0"/>
          </a:p>
        </p:txBody>
      </p:sp>
      <p:sp>
        <p:nvSpPr>
          <p:cNvPr id="8" name="TextBox 7">
            <a:extLst>
              <a:ext uri="{FF2B5EF4-FFF2-40B4-BE49-F238E27FC236}">
                <a16:creationId xmlns:a16="http://schemas.microsoft.com/office/drawing/2014/main" id="{99542F9D-5A1E-5749-B1CB-7BC708D1D2CF}"/>
              </a:ext>
            </a:extLst>
          </p:cNvPr>
          <p:cNvSpPr txBox="1"/>
          <p:nvPr/>
        </p:nvSpPr>
        <p:spPr>
          <a:xfrm>
            <a:off x="8460984" y="1824203"/>
            <a:ext cx="463588" cy="707886"/>
          </a:xfrm>
          <a:prstGeom prst="rect">
            <a:avLst/>
          </a:prstGeom>
          <a:noFill/>
        </p:spPr>
        <p:txBody>
          <a:bodyPr wrap="none" rtlCol="0">
            <a:spAutoFit/>
          </a:bodyPr>
          <a:lstStyle/>
          <a:p>
            <a:r>
              <a:rPr lang="en-US" sz="4000" dirty="0">
                <a:solidFill>
                  <a:srgbClr val="FF0000"/>
                </a:solidFill>
              </a:rPr>
              <a:t>B</a:t>
            </a:r>
          </a:p>
        </p:txBody>
      </p:sp>
      <p:sp>
        <p:nvSpPr>
          <p:cNvPr id="9" name="TextBox 8">
            <a:extLst>
              <a:ext uri="{FF2B5EF4-FFF2-40B4-BE49-F238E27FC236}">
                <a16:creationId xmlns:a16="http://schemas.microsoft.com/office/drawing/2014/main" id="{65E18165-D116-644C-AC82-202EE404B75D}"/>
              </a:ext>
            </a:extLst>
          </p:cNvPr>
          <p:cNvSpPr txBox="1"/>
          <p:nvPr/>
        </p:nvSpPr>
        <p:spPr>
          <a:xfrm>
            <a:off x="8208124" y="2718425"/>
            <a:ext cx="481222" cy="707886"/>
          </a:xfrm>
          <a:prstGeom prst="rect">
            <a:avLst/>
          </a:prstGeom>
          <a:noFill/>
        </p:spPr>
        <p:txBody>
          <a:bodyPr wrap="none" rtlCol="0">
            <a:spAutoFit/>
          </a:bodyPr>
          <a:lstStyle/>
          <a:p>
            <a:r>
              <a:rPr lang="en-US" sz="4000" dirty="0">
                <a:solidFill>
                  <a:srgbClr val="FF0000"/>
                </a:solidFill>
              </a:rPr>
              <a:t>A</a:t>
            </a:r>
          </a:p>
        </p:txBody>
      </p:sp>
      <p:sp>
        <p:nvSpPr>
          <p:cNvPr id="10" name="TextBox 9">
            <a:extLst>
              <a:ext uri="{FF2B5EF4-FFF2-40B4-BE49-F238E27FC236}">
                <a16:creationId xmlns:a16="http://schemas.microsoft.com/office/drawing/2014/main" id="{BDE94D11-BEB4-1344-B354-6DC5E28C1BE0}"/>
              </a:ext>
            </a:extLst>
          </p:cNvPr>
          <p:cNvSpPr txBox="1"/>
          <p:nvPr/>
        </p:nvSpPr>
        <p:spPr>
          <a:xfrm>
            <a:off x="8286201" y="4123419"/>
            <a:ext cx="463588" cy="707886"/>
          </a:xfrm>
          <a:prstGeom prst="rect">
            <a:avLst/>
          </a:prstGeom>
          <a:noFill/>
        </p:spPr>
        <p:txBody>
          <a:bodyPr wrap="none" rtlCol="0">
            <a:spAutoFit/>
          </a:bodyPr>
          <a:lstStyle/>
          <a:p>
            <a:r>
              <a:rPr lang="en-US" sz="4000" dirty="0">
                <a:solidFill>
                  <a:srgbClr val="FF0000"/>
                </a:solidFill>
              </a:rPr>
              <a:t>B</a:t>
            </a:r>
          </a:p>
        </p:txBody>
      </p:sp>
      <p:sp>
        <p:nvSpPr>
          <p:cNvPr id="11" name="TextBox 10">
            <a:extLst>
              <a:ext uri="{FF2B5EF4-FFF2-40B4-BE49-F238E27FC236}">
                <a16:creationId xmlns:a16="http://schemas.microsoft.com/office/drawing/2014/main" id="{D6A41CF7-B7DE-8C43-B5B0-7D903091C08B}"/>
              </a:ext>
            </a:extLst>
          </p:cNvPr>
          <p:cNvSpPr txBox="1"/>
          <p:nvPr/>
        </p:nvSpPr>
        <p:spPr>
          <a:xfrm>
            <a:off x="8175098" y="5154212"/>
            <a:ext cx="481222" cy="707886"/>
          </a:xfrm>
          <a:prstGeom prst="rect">
            <a:avLst/>
          </a:prstGeom>
          <a:noFill/>
        </p:spPr>
        <p:txBody>
          <a:bodyPr wrap="none" rtlCol="0">
            <a:spAutoFit/>
          </a:bodyPr>
          <a:lstStyle/>
          <a:p>
            <a:r>
              <a:rPr lang="en-US" sz="4000" dirty="0">
                <a:solidFill>
                  <a:srgbClr val="FF0000"/>
                </a:solidFill>
              </a:rPr>
              <a:t>A</a:t>
            </a:r>
          </a:p>
        </p:txBody>
      </p:sp>
    </p:spTree>
    <p:extLst>
      <p:ext uri="{BB962C8B-B14F-4D97-AF65-F5344CB8AC3E}">
        <p14:creationId xmlns:p14="http://schemas.microsoft.com/office/powerpoint/2010/main" val="9987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27852</TotalTime>
  <Words>817</Words>
  <Application>Microsoft Macintosh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Homeostasis</vt:lpstr>
      <vt:lpstr>Learning Objectives</vt:lpstr>
      <vt:lpstr>PodCase: Homeostasis</vt:lpstr>
      <vt:lpstr>Wim Hof</vt:lpstr>
      <vt:lpstr>PowerPoint Presentation</vt:lpstr>
      <vt:lpstr>PowerPoint Presentation</vt:lpstr>
      <vt:lpstr>Glucocorticoids may be released when inflammation occurs, and they act to reduce the inflammation. The release of glucocorticoid hormones from the adrenal glands is stimulated by the release of hormones from the pituitary gland. This process is inhibited when glucocorticoid levels become elevated. Which part of a homeostatic control system is the stimulus in this process?</vt:lpstr>
      <vt:lpstr>What is the difference between positive feedback and negative feedback?</vt:lpstr>
      <vt:lpstr>Positive or negative feedback?</vt:lpstr>
      <vt:lpstr>After eating a bowl of pho, your blood glucose level rises, which triggers insulin to be released from the pancreas. Insulin causes glucose to be transported into cells. If blood glucose is controlled by negative feedback, plot the blood glucose and insulin concentrations over time.</vt:lpstr>
      <vt:lpstr>After eating a bowl of pho, your blood glucose level rises, which triggers insulin to be released from the pancreas. Insulin causes glucose to be transported into cells. If blood glucose is controlled by negative feedback, plot the blood glucose and insulin concentrations over time.</vt:lpstr>
      <vt:lpstr>What would happen if you swam under ice?</vt:lpstr>
      <vt:lpstr>PowerPoint Presentation</vt:lpstr>
      <vt:lpstr>What happened when Wim Hof tried to swim under ice?</vt:lpstr>
    </vt:vector>
  </TitlesOfParts>
  <Company>University of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Bio Sci 75!</dc:title>
  <dc:creator>Justin Shaffer</dc:creator>
  <cp:lastModifiedBy>Justin Shaffer</cp:lastModifiedBy>
  <cp:revision>409</cp:revision>
  <cp:lastPrinted>2014-10-03T18:12:05Z</cp:lastPrinted>
  <dcterms:created xsi:type="dcterms:W3CDTF">2013-12-02T19:54:03Z</dcterms:created>
  <dcterms:modified xsi:type="dcterms:W3CDTF">2023-08-11T13:31:05Z</dcterms:modified>
</cp:coreProperties>
</file>