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5" r:id="rId4"/>
    <p:sldId id="328" r:id="rId5"/>
    <p:sldId id="393" r:id="rId6"/>
    <p:sldId id="394" r:id="rId7"/>
    <p:sldId id="319" r:id="rId8"/>
    <p:sldId id="325" r:id="rId9"/>
    <p:sldId id="397" r:id="rId10"/>
    <p:sldId id="324" r:id="rId11"/>
    <p:sldId id="399" r:id="rId12"/>
    <p:sldId id="39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67927-F63A-6A46-B8F8-1ADEDCEFCAAA}" v="8" dt="2023-09-25T21:27:59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62"/>
    <p:restoredTop sz="96327" autoAdjust="0"/>
  </p:normalViewPr>
  <p:slideViewPr>
    <p:cSldViewPr snapToGrid="0" snapToObjects="1">
      <p:cViewPr varScale="1">
        <p:scale>
          <a:sx n="123" d="100"/>
          <a:sy n="123" d="100"/>
        </p:scale>
        <p:origin x="10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Shaffer" userId="eee2ef64-3634-4afa-8935-968f58513e06" providerId="ADAL" clId="{A55C0FE3-9A7B-CD49-B7DF-FD4777C6F0E6}"/>
    <pc:docChg chg="undo custSel addSld delSld modSld">
      <pc:chgData name="Justin Shaffer" userId="eee2ef64-3634-4afa-8935-968f58513e06" providerId="ADAL" clId="{A55C0FE3-9A7B-CD49-B7DF-FD4777C6F0E6}" dt="2022-02-14T20:47:11.646" v="37" actId="478"/>
      <pc:docMkLst>
        <pc:docMk/>
      </pc:docMkLst>
      <pc:sldChg chg="addSp delSp modSp mod">
        <pc:chgData name="Justin Shaffer" userId="eee2ef64-3634-4afa-8935-968f58513e06" providerId="ADAL" clId="{A55C0FE3-9A7B-CD49-B7DF-FD4777C6F0E6}" dt="2022-02-14T20:47:11.646" v="37" actId="478"/>
        <pc:sldMkLst>
          <pc:docMk/>
          <pc:sldMk cId="3848950091" sldId="256"/>
        </pc:sldMkLst>
        <pc:spChg chg="mod">
          <ac:chgData name="Justin Shaffer" userId="eee2ef64-3634-4afa-8935-968f58513e06" providerId="ADAL" clId="{A55C0FE3-9A7B-CD49-B7DF-FD4777C6F0E6}" dt="2022-02-05T16:47:04.141" v="10" actId="20577"/>
          <ac:spMkLst>
            <pc:docMk/>
            <pc:sldMk cId="3848950091" sldId="256"/>
            <ac:spMk id="3" creationId="{00000000-0000-0000-0000-000000000000}"/>
          </ac:spMkLst>
        </pc:spChg>
        <pc:picChg chg="add del">
          <ac:chgData name="Justin Shaffer" userId="eee2ef64-3634-4afa-8935-968f58513e06" providerId="ADAL" clId="{A55C0FE3-9A7B-CD49-B7DF-FD4777C6F0E6}" dt="2022-02-14T20:38:50.352" v="35" actId="478"/>
          <ac:picMkLst>
            <pc:docMk/>
            <pc:sldMk cId="3848950091" sldId="256"/>
            <ac:picMk id="5" creationId="{B69D86E8-4BEE-4741-87B1-8C923786247D}"/>
          </ac:picMkLst>
        </pc:picChg>
        <pc:picChg chg="add del">
          <ac:chgData name="Justin Shaffer" userId="eee2ef64-3634-4afa-8935-968f58513e06" providerId="ADAL" clId="{A55C0FE3-9A7B-CD49-B7DF-FD4777C6F0E6}" dt="2022-02-14T20:38:49.189" v="34" actId="478"/>
          <ac:picMkLst>
            <pc:docMk/>
            <pc:sldMk cId="3848950091" sldId="256"/>
            <ac:picMk id="6" creationId="{ADCE3BBF-1B09-7242-A056-219BC02FCFB4}"/>
          </ac:picMkLst>
        </pc:picChg>
        <pc:picChg chg="add del">
          <ac:chgData name="Justin Shaffer" userId="eee2ef64-3634-4afa-8935-968f58513e06" providerId="ADAL" clId="{A55C0FE3-9A7B-CD49-B7DF-FD4777C6F0E6}" dt="2022-02-14T20:38:47.447" v="33" actId="478"/>
          <ac:picMkLst>
            <pc:docMk/>
            <pc:sldMk cId="3848950091" sldId="256"/>
            <ac:picMk id="7" creationId="{280EB684-533C-7B43-ABF4-CBC6D6FD38DF}"/>
          </ac:picMkLst>
        </pc:picChg>
        <pc:picChg chg="add del">
          <ac:chgData name="Justin Shaffer" userId="eee2ef64-3634-4afa-8935-968f58513e06" providerId="ADAL" clId="{A55C0FE3-9A7B-CD49-B7DF-FD4777C6F0E6}" dt="2022-02-14T20:47:11.646" v="37" actId="478"/>
          <ac:picMkLst>
            <pc:docMk/>
            <pc:sldMk cId="3848950091" sldId="256"/>
            <ac:picMk id="8" creationId="{C4383ACB-5995-CB4A-BB17-50F2E035B746}"/>
          </ac:picMkLst>
        </pc:picChg>
      </pc:sldChg>
      <pc:sldChg chg="modSp mod">
        <pc:chgData name="Justin Shaffer" userId="eee2ef64-3634-4afa-8935-968f58513e06" providerId="ADAL" clId="{A55C0FE3-9A7B-CD49-B7DF-FD4777C6F0E6}" dt="2022-02-05T16:47:25.535" v="22" actId="20577"/>
        <pc:sldMkLst>
          <pc:docMk/>
          <pc:sldMk cId="3436189972" sldId="257"/>
        </pc:sldMkLst>
        <pc:spChg chg="mod">
          <ac:chgData name="Justin Shaffer" userId="eee2ef64-3634-4afa-8935-968f58513e06" providerId="ADAL" clId="{A55C0FE3-9A7B-CD49-B7DF-FD4777C6F0E6}" dt="2022-02-05T16:47:25.535" v="22" actId="20577"/>
          <ac:spMkLst>
            <pc:docMk/>
            <pc:sldMk cId="3436189972" sldId="257"/>
            <ac:spMk id="3" creationId="{00000000-0000-0000-0000-000000000000}"/>
          </ac:spMkLst>
        </pc:spChg>
      </pc:sldChg>
      <pc:sldChg chg="delSp mod">
        <pc:chgData name="Justin Shaffer" userId="eee2ef64-3634-4afa-8935-968f58513e06" providerId="ADAL" clId="{A55C0FE3-9A7B-CD49-B7DF-FD4777C6F0E6}" dt="2022-02-05T16:47:49.420" v="27" actId="478"/>
        <pc:sldMkLst>
          <pc:docMk/>
          <pc:sldMk cId="3243547536" sldId="314"/>
        </pc:sldMkLst>
        <pc:grpChg chg="del">
          <ac:chgData name="Justin Shaffer" userId="eee2ef64-3634-4afa-8935-968f58513e06" providerId="ADAL" clId="{A55C0FE3-9A7B-CD49-B7DF-FD4777C6F0E6}" dt="2022-02-05T16:47:49.420" v="27" actId="478"/>
          <ac:grpSpMkLst>
            <pc:docMk/>
            <pc:sldMk cId="3243547536" sldId="314"/>
            <ac:grpSpMk id="5" creationId="{0EC3C380-F018-0C4C-854E-6D2BF9479B96}"/>
          </ac:grpSpMkLst>
        </pc:grpChg>
      </pc:sldChg>
      <pc:sldChg chg="delSp mod">
        <pc:chgData name="Justin Shaffer" userId="eee2ef64-3634-4afa-8935-968f58513e06" providerId="ADAL" clId="{A55C0FE3-9A7B-CD49-B7DF-FD4777C6F0E6}" dt="2022-02-05T16:47:57.727" v="29" actId="478"/>
        <pc:sldMkLst>
          <pc:docMk/>
          <pc:sldMk cId="534487944" sldId="319"/>
        </pc:sldMkLst>
        <pc:grpChg chg="del">
          <ac:chgData name="Justin Shaffer" userId="eee2ef64-3634-4afa-8935-968f58513e06" providerId="ADAL" clId="{A55C0FE3-9A7B-CD49-B7DF-FD4777C6F0E6}" dt="2022-02-05T16:47:57.727" v="29" actId="478"/>
          <ac:grpSpMkLst>
            <pc:docMk/>
            <pc:sldMk cId="534487944" sldId="319"/>
            <ac:grpSpMk id="4" creationId="{6854DCB2-C1CD-D742-A6CD-A10F5AA7F4AD}"/>
          </ac:grpSpMkLst>
        </pc:grpChg>
      </pc:sldChg>
      <pc:sldChg chg="del">
        <pc:chgData name="Justin Shaffer" userId="eee2ef64-3634-4afa-8935-968f58513e06" providerId="ADAL" clId="{A55C0FE3-9A7B-CD49-B7DF-FD4777C6F0E6}" dt="2022-02-05T16:47:32.562" v="23" actId="2696"/>
        <pc:sldMkLst>
          <pc:docMk/>
          <pc:sldMk cId="504535578" sldId="320"/>
        </pc:sldMkLst>
      </pc:sldChg>
      <pc:sldChg chg="delSp mod">
        <pc:chgData name="Justin Shaffer" userId="eee2ef64-3634-4afa-8935-968f58513e06" providerId="ADAL" clId="{A55C0FE3-9A7B-CD49-B7DF-FD4777C6F0E6}" dt="2022-02-05T16:47:52.973" v="28" actId="478"/>
        <pc:sldMkLst>
          <pc:docMk/>
          <pc:sldMk cId="3456526791" sldId="321"/>
        </pc:sldMkLst>
        <pc:grpChg chg="del">
          <ac:chgData name="Justin Shaffer" userId="eee2ef64-3634-4afa-8935-968f58513e06" providerId="ADAL" clId="{A55C0FE3-9A7B-CD49-B7DF-FD4777C6F0E6}" dt="2022-02-05T16:47:52.973" v="28" actId="478"/>
          <ac:grpSpMkLst>
            <pc:docMk/>
            <pc:sldMk cId="3456526791" sldId="321"/>
            <ac:grpSpMk id="9" creationId="{E87E672E-1356-384A-9677-6CE6724F863D}"/>
          </ac:grpSpMkLst>
        </pc:grpChg>
      </pc:sldChg>
      <pc:sldChg chg="add del">
        <pc:chgData name="Justin Shaffer" userId="eee2ef64-3634-4afa-8935-968f58513e06" providerId="ADAL" clId="{A55C0FE3-9A7B-CD49-B7DF-FD4777C6F0E6}" dt="2022-02-05T16:47:42.920" v="25" actId="2696"/>
        <pc:sldMkLst>
          <pc:docMk/>
          <pc:sldMk cId="2910574581" sldId="323"/>
        </pc:sldMkLst>
      </pc:sldChg>
      <pc:sldChg chg="delSp mod">
        <pc:chgData name="Justin Shaffer" userId="eee2ef64-3634-4afa-8935-968f58513e06" providerId="ADAL" clId="{A55C0FE3-9A7B-CD49-B7DF-FD4777C6F0E6}" dt="2022-02-05T16:47:46.641" v="26" actId="478"/>
        <pc:sldMkLst>
          <pc:docMk/>
          <pc:sldMk cId="3617094328" sldId="326"/>
        </pc:sldMkLst>
        <pc:grpChg chg="del">
          <ac:chgData name="Justin Shaffer" userId="eee2ef64-3634-4afa-8935-968f58513e06" providerId="ADAL" clId="{A55C0FE3-9A7B-CD49-B7DF-FD4777C6F0E6}" dt="2022-02-05T16:47:46.641" v="26" actId="478"/>
          <ac:grpSpMkLst>
            <pc:docMk/>
            <pc:sldMk cId="3617094328" sldId="326"/>
            <ac:grpSpMk id="3" creationId="{9FE6B776-33C4-D242-8312-63A2B1C1B8D4}"/>
          </ac:grpSpMkLst>
        </pc:grpChg>
        <pc:grpChg chg="del">
          <ac:chgData name="Justin Shaffer" userId="eee2ef64-3634-4afa-8935-968f58513e06" providerId="ADAL" clId="{A55C0FE3-9A7B-CD49-B7DF-FD4777C6F0E6}" dt="2022-02-05T16:47:46.641" v="26" actId="478"/>
          <ac:grpSpMkLst>
            <pc:docMk/>
            <pc:sldMk cId="3617094328" sldId="326"/>
            <ac:grpSpMk id="8" creationId="{26C043AE-B8BC-454C-A5AC-BDE8FBE0C89B}"/>
          </ac:grpSpMkLst>
        </pc:grpChg>
      </pc:sldChg>
    </pc:docChg>
  </pc:docChgLst>
  <pc:docChgLst>
    <pc:chgData name="Justin Shaffer" userId="eee2ef64-3634-4afa-8935-968f58513e06" providerId="ADAL" clId="{C3CF036D-DBCC-3148-AF7B-A5021C8AE899}"/>
    <pc:docChg chg="undo custSel addSld delSld modSld">
      <pc:chgData name="Justin Shaffer" userId="eee2ef64-3634-4afa-8935-968f58513e06" providerId="ADAL" clId="{C3CF036D-DBCC-3148-AF7B-A5021C8AE899}" dt="2023-09-17T19:18:55.112" v="938" actId="20577"/>
      <pc:docMkLst>
        <pc:docMk/>
      </pc:docMkLst>
      <pc:sldChg chg="addSp delSp modSp mod">
        <pc:chgData name="Justin Shaffer" userId="eee2ef64-3634-4afa-8935-968f58513e06" providerId="ADAL" clId="{C3CF036D-DBCC-3148-AF7B-A5021C8AE899}" dt="2023-09-17T14:30:10.419" v="80" actId="20577"/>
        <pc:sldMkLst>
          <pc:docMk/>
          <pc:sldMk cId="3848950091" sldId="256"/>
        </pc:sldMkLst>
        <pc:spChg chg="mod">
          <ac:chgData name="Justin Shaffer" userId="eee2ef64-3634-4afa-8935-968f58513e06" providerId="ADAL" clId="{C3CF036D-DBCC-3148-AF7B-A5021C8AE899}" dt="2023-09-17T14:30:10.419" v="80" actId="20577"/>
          <ac:spMkLst>
            <pc:docMk/>
            <pc:sldMk cId="3848950091" sldId="256"/>
            <ac:spMk id="2" creationId="{1887FE32-637F-004B-A9BF-9C01B4A280EC}"/>
          </ac:spMkLst>
        </pc:spChg>
        <pc:spChg chg="mod">
          <ac:chgData name="Justin Shaffer" userId="eee2ef64-3634-4afa-8935-968f58513e06" providerId="ADAL" clId="{C3CF036D-DBCC-3148-AF7B-A5021C8AE899}" dt="2023-09-17T14:27:03.608" v="6" actId="20577"/>
          <ac:spMkLst>
            <pc:docMk/>
            <pc:sldMk cId="3848950091" sldId="256"/>
            <ac:spMk id="3" creationId="{00000000-0000-0000-0000-000000000000}"/>
          </ac:spMkLst>
        </pc:spChg>
        <pc:spChg chg="add mod">
          <ac:chgData name="Justin Shaffer" userId="eee2ef64-3634-4afa-8935-968f58513e06" providerId="ADAL" clId="{C3CF036D-DBCC-3148-AF7B-A5021C8AE899}" dt="2023-09-17T14:29:29.161" v="37" actId="1038"/>
          <ac:spMkLst>
            <pc:docMk/>
            <pc:sldMk cId="3848950091" sldId="256"/>
            <ac:spMk id="6" creationId="{21403D60-59C9-90B8-9D66-CACF06E4F3D3}"/>
          </ac:spMkLst>
        </pc:spChg>
        <pc:picChg chg="del">
          <ac:chgData name="Justin Shaffer" userId="eee2ef64-3634-4afa-8935-968f58513e06" providerId="ADAL" clId="{C3CF036D-DBCC-3148-AF7B-A5021C8AE899}" dt="2023-09-17T14:27:07.759" v="7" actId="478"/>
          <ac:picMkLst>
            <pc:docMk/>
            <pc:sldMk cId="3848950091" sldId="256"/>
            <ac:picMk id="4" creationId="{D04E4BB1-F5DC-0B4D-B198-BB1497BB2ECA}"/>
          </ac:picMkLst>
        </pc:picChg>
        <pc:picChg chg="add mod">
          <ac:chgData name="Justin Shaffer" userId="eee2ef64-3634-4afa-8935-968f58513e06" providerId="ADAL" clId="{C3CF036D-DBCC-3148-AF7B-A5021C8AE899}" dt="2023-09-17T14:29:23.382" v="21" actId="14100"/>
          <ac:picMkLst>
            <pc:docMk/>
            <pc:sldMk cId="3848950091" sldId="256"/>
            <ac:picMk id="2050" creationId="{C2CB3C78-530D-ED09-A582-FDEFA317DEC3}"/>
          </ac:picMkLst>
        </pc:picChg>
      </pc:sldChg>
      <pc:sldChg chg="addSp delSp modSp mod">
        <pc:chgData name="Justin Shaffer" userId="eee2ef64-3634-4afa-8935-968f58513e06" providerId="ADAL" clId="{C3CF036D-DBCC-3148-AF7B-A5021C8AE899}" dt="2023-09-17T19:13:41.937" v="912" actId="20577"/>
        <pc:sldMkLst>
          <pc:docMk/>
          <pc:sldMk cId="2704327325" sldId="285"/>
        </pc:sldMkLst>
        <pc:spChg chg="mod">
          <ac:chgData name="Justin Shaffer" userId="eee2ef64-3634-4afa-8935-968f58513e06" providerId="ADAL" clId="{C3CF036D-DBCC-3148-AF7B-A5021C8AE899}" dt="2023-09-17T19:03:39.047" v="861" actId="20577"/>
          <ac:spMkLst>
            <pc:docMk/>
            <pc:sldMk cId="2704327325" sldId="285"/>
            <ac:spMk id="2" creationId="{86318607-0F03-6B40-A936-44DEF14986A8}"/>
          </ac:spMkLst>
        </pc:spChg>
        <pc:spChg chg="mod">
          <ac:chgData name="Justin Shaffer" userId="eee2ef64-3634-4afa-8935-968f58513e06" providerId="ADAL" clId="{C3CF036D-DBCC-3148-AF7B-A5021C8AE899}" dt="2023-09-17T19:13:41.937" v="912" actId="20577"/>
          <ac:spMkLst>
            <pc:docMk/>
            <pc:sldMk cId="2704327325" sldId="285"/>
            <ac:spMk id="3" creationId="{C84D213B-542B-714C-95A0-FF2B2DCC7AF1}"/>
          </ac:spMkLst>
        </pc:spChg>
        <pc:spChg chg="add del mod">
          <ac:chgData name="Justin Shaffer" userId="eee2ef64-3634-4afa-8935-968f58513e06" providerId="ADAL" clId="{C3CF036D-DBCC-3148-AF7B-A5021C8AE899}" dt="2023-09-17T15:54:05.712" v="562" actId="478"/>
          <ac:spMkLst>
            <pc:docMk/>
            <pc:sldMk cId="2704327325" sldId="285"/>
            <ac:spMk id="6" creationId="{9F9E017E-0DF4-0180-E83C-9D915F4BD30C}"/>
          </ac:spMkLst>
        </pc:spChg>
        <pc:spChg chg="add mod">
          <ac:chgData name="Justin Shaffer" userId="eee2ef64-3634-4afa-8935-968f58513e06" providerId="ADAL" clId="{C3CF036D-DBCC-3148-AF7B-A5021C8AE899}" dt="2023-09-17T15:54:39.935" v="571" actId="1076"/>
          <ac:spMkLst>
            <pc:docMk/>
            <pc:sldMk cId="2704327325" sldId="285"/>
            <ac:spMk id="8" creationId="{6B5F5809-9B2B-48AC-5269-EED0C005D1D0}"/>
          </ac:spMkLst>
        </pc:spChg>
        <pc:picChg chg="del">
          <ac:chgData name="Justin Shaffer" userId="eee2ef64-3634-4afa-8935-968f58513e06" providerId="ADAL" clId="{C3CF036D-DBCC-3148-AF7B-A5021C8AE899}" dt="2023-09-17T14:39:01.947" v="444" actId="478"/>
          <ac:picMkLst>
            <pc:docMk/>
            <pc:sldMk cId="2704327325" sldId="285"/>
            <ac:picMk id="4" creationId="{A980DEAE-4CC0-5343-89EB-4A5151FAE4EF}"/>
          </ac:picMkLst>
        </pc:picChg>
        <pc:picChg chg="add del mod">
          <ac:chgData name="Justin Shaffer" userId="eee2ef64-3634-4afa-8935-968f58513e06" providerId="ADAL" clId="{C3CF036D-DBCC-3148-AF7B-A5021C8AE899}" dt="2023-09-17T15:54:02.404" v="560" actId="478"/>
          <ac:picMkLst>
            <pc:docMk/>
            <pc:sldMk cId="2704327325" sldId="285"/>
            <ac:picMk id="4098" creationId="{25954885-317E-D10C-6A29-773A86B37A13}"/>
          </ac:picMkLst>
        </pc:picChg>
        <pc:picChg chg="add mod">
          <ac:chgData name="Justin Shaffer" userId="eee2ef64-3634-4afa-8935-968f58513e06" providerId="ADAL" clId="{C3CF036D-DBCC-3148-AF7B-A5021C8AE899}" dt="2023-09-17T15:54:18.747" v="567" actId="1076"/>
          <ac:picMkLst>
            <pc:docMk/>
            <pc:sldMk cId="2704327325" sldId="285"/>
            <ac:picMk id="4100" creationId="{83BE0BF6-8427-5EF4-3846-6E1F852A2EB9}"/>
          </ac:picMkLst>
        </pc:picChg>
      </pc:sldChg>
      <pc:sldChg chg="addSp modSp add mod">
        <pc:chgData name="Justin Shaffer" userId="eee2ef64-3634-4afa-8935-968f58513e06" providerId="ADAL" clId="{C3CF036D-DBCC-3148-AF7B-A5021C8AE899}" dt="2023-09-17T14:39:46.083" v="462" actId="1076"/>
        <pc:sldMkLst>
          <pc:docMk/>
          <pc:sldMk cId="445499331" sldId="319"/>
        </pc:sldMkLst>
        <pc:spChg chg="add mod">
          <ac:chgData name="Justin Shaffer" userId="eee2ef64-3634-4afa-8935-968f58513e06" providerId="ADAL" clId="{C3CF036D-DBCC-3148-AF7B-A5021C8AE899}" dt="2023-09-17T14:39:46.083" v="462" actId="1076"/>
          <ac:spMkLst>
            <pc:docMk/>
            <pc:sldMk cId="445499331" sldId="319"/>
            <ac:spMk id="4" creationId="{3DB9A4D4-298F-E798-C911-EB920A4E36E5}"/>
          </ac:spMkLst>
        </pc:spChg>
      </pc:sldChg>
      <pc:sldChg chg="del">
        <pc:chgData name="Justin Shaffer" userId="eee2ef64-3634-4afa-8935-968f58513e06" providerId="ADAL" clId="{C3CF036D-DBCC-3148-AF7B-A5021C8AE899}" dt="2023-09-17T14:36:39.460" v="389" actId="2696"/>
        <pc:sldMkLst>
          <pc:docMk/>
          <pc:sldMk cId="534487944" sldId="319"/>
        </pc:sldMkLst>
      </pc:sldChg>
      <pc:sldChg chg="addSp modSp del mod">
        <pc:chgData name="Justin Shaffer" userId="eee2ef64-3634-4afa-8935-968f58513e06" providerId="ADAL" clId="{C3CF036D-DBCC-3148-AF7B-A5021C8AE899}" dt="2023-09-17T18:57:32.611" v="787" actId="2696"/>
        <pc:sldMkLst>
          <pc:docMk/>
          <pc:sldMk cId="3456526791" sldId="321"/>
        </pc:sldMkLst>
        <pc:picChg chg="add mod">
          <ac:chgData name="Justin Shaffer" userId="eee2ef64-3634-4afa-8935-968f58513e06" providerId="ADAL" clId="{C3CF036D-DBCC-3148-AF7B-A5021C8AE899}" dt="2023-09-17T18:46:03.495" v="770" actId="1076"/>
          <ac:picMkLst>
            <pc:docMk/>
            <pc:sldMk cId="3456526791" sldId="321"/>
            <ac:picMk id="2" creationId="{62C11631-7A87-0153-5069-8871EAFC5A3A}"/>
          </ac:picMkLst>
        </pc:picChg>
        <pc:picChg chg="mod">
          <ac:chgData name="Justin Shaffer" userId="eee2ef64-3634-4afa-8935-968f58513e06" providerId="ADAL" clId="{C3CF036D-DBCC-3148-AF7B-A5021C8AE899}" dt="2023-09-17T14:40:35.641" v="464" actId="1076"/>
          <ac:picMkLst>
            <pc:docMk/>
            <pc:sldMk cId="3456526791" sldId="321"/>
            <ac:picMk id="13" creationId="{04ECB64B-0808-FF47-B516-4CCC869922B8}"/>
          </ac:picMkLst>
        </pc:picChg>
      </pc:sldChg>
      <pc:sldChg chg="del">
        <pc:chgData name="Justin Shaffer" userId="eee2ef64-3634-4afa-8935-968f58513e06" providerId="ADAL" clId="{C3CF036D-DBCC-3148-AF7B-A5021C8AE899}" dt="2023-09-17T19:16:15.793" v="922" actId="2696"/>
        <pc:sldMkLst>
          <pc:docMk/>
          <pc:sldMk cId="1547228383" sldId="322"/>
        </pc:sldMkLst>
      </pc:sldChg>
      <pc:sldChg chg="del">
        <pc:chgData name="Justin Shaffer" userId="eee2ef64-3634-4afa-8935-968f58513e06" providerId="ADAL" clId="{C3CF036D-DBCC-3148-AF7B-A5021C8AE899}" dt="2023-09-17T14:35:32.194" v="383" actId="2696"/>
        <pc:sldMkLst>
          <pc:docMk/>
          <pc:sldMk cId="2910574581" sldId="323"/>
        </pc:sldMkLst>
      </pc:sldChg>
      <pc:sldChg chg="addSp delSp modSp mod">
        <pc:chgData name="Justin Shaffer" userId="eee2ef64-3634-4afa-8935-968f58513e06" providerId="ADAL" clId="{C3CF036D-DBCC-3148-AF7B-A5021C8AE899}" dt="2023-09-17T18:58:28.177" v="813" actId="1076"/>
        <pc:sldMkLst>
          <pc:docMk/>
          <pc:sldMk cId="2054952264" sldId="324"/>
        </pc:sldMkLst>
        <pc:spChg chg="add del mod">
          <ac:chgData name="Justin Shaffer" userId="eee2ef64-3634-4afa-8935-968f58513e06" providerId="ADAL" clId="{C3CF036D-DBCC-3148-AF7B-A5021C8AE899}" dt="2023-09-17T18:57:48.188" v="790"/>
          <ac:spMkLst>
            <pc:docMk/>
            <pc:sldMk cId="2054952264" sldId="324"/>
            <ac:spMk id="3" creationId="{CE5970B9-5F2E-5495-8A9E-5149FA99C318}"/>
          </ac:spMkLst>
        </pc:spChg>
        <pc:spChg chg="add del mod">
          <ac:chgData name="Justin Shaffer" userId="eee2ef64-3634-4afa-8935-968f58513e06" providerId="ADAL" clId="{C3CF036D-DBCC-3148-AF7B-A5021C8AE899}" dt="2023-09-17T18:57:48.188" v="790"/>
          <ac:spMkLst>
            <pc:docMk/>
            <pc:sldMk cId="2054952264" sldId="324"/>
            <ac:spMk id="6" creationId="{AC0E6C28-3BA0-085B-1194-20F16CCC531F}"/>
          </ac:spMkLst>
        </pc:spChg>
        <pc:spChg chg="add del mod">
          <ac:chgData name="Justin Shaffer" userId="eee2ef64-3634-4afa-8935-968f58513e06" providerId="ADAL" clId="{C3CF036D-DBCC-3148-AF7B-A5021C8AE899}" dt="2023-09-17T18:57:48.188" v="790"/>
          <ac:spMkLst>
            <pc:docMk/>
            <pc:sldMk cId="2054952264" sldId="324"/>
            <ac:spMk id="10" creationId="{6A8F3E74-C49F-7A7D-F088-FA59F621CADE}"/>
          </ac:spMkLst>
        </pc:spChg>
        <pc:spChg chg="add del mod">
          <ac:chgData name="Justin Shaffer" userId="eee2ef64-3634-4afa-8935-968f58513e06" providerId="ADAL" clId="{C3CF036D-DBCC-3148-AF7B-A5021C8AE899}" dt="2023-09-17T18:57:48.188" v="790"/>
          <ac:spMkLst>
            <pc:docMk/>
            <pc:sldMk cId="2054952264" sldId="324"/>
            <ac:spMk id="13" creationId="{53824F82-6BCA-6DE3-9555-3851EA9CFF0C}"/>
          </ac:spMkLst>
        </pc:spChg>
        <pc:spChg chg="add del mod">
          <ac:chgData name="Justin Shaffer" userId="eee2ef64-3634-4afa-8935-968f58513e06" providerId="ADAL" clId="{C3CF036D-DBCC-3148-AF7B-A5021C8AE899}" dt="2023-09-17T18:57:48.188" v="790"/>
          <ac:spMkLst>
            <pc:docMk/>
            <pc:sldMk cId="2054952264" sldId="324"/>
            <ac:spMk id="15" creationId="{B857997B-7501-7FA9-9709-2886E4E7BB10}"/>
          </ac:spMkLst>
        </pc:spChg>
        <pc:spChg chg="add del mod">
          <ac:chgData name="Justin Shaffer" userId="eee2ef64-3634-4afa-8935-968f58513e06" providerId="ADAL" clId="{C3CF036D-DBCC-3148-AF7B-A5021C8AE899}" dt="2023-09-17T18:57:48.188" v="790"/>
          <ac:spMkLst>
            <pc:docMk/>
            <pc:sldMk cId="2054952264" sldId="324"/>
            <ac:spMk id="17" creationId="{560823A2-E622-8FBD-C2A5-883CCEA5DB8C}"/>
          </ac:spMkLst>
        </pc:spChg>
        <pc:spChg chg="add del mod">
          <ac:chgData name="Justin Shaffer" userId="eee2ef64-3634-4afa-8935-968f58513e06" providerId="ADAL" clId="{C3CF036D-DBCC-3148-AF7B-A5021C8AE899}" dt="2023-09-17T18:57:48.188" v="790"/>
          <ac:spMkLst>
            <pc:docMk/>
            <pc:sldMk cId="2054952264" sldId="324"/>
            <ac:spMk id="20" creationId="{B34E5649-F6A8-6238-3B75-258502CE5ACB}"/>
          </ac:spMkLst>
        </pc:spChg>
        <pc:spChg chg="add del mod">
          <ac:chgData name="Justin Shaffer" userId="eee2ef64-3634-4afa-8935-968f58513e06" providerId="ADAL" clId="{C3CF036D-DBCC-3148-AF7B-A5021C8AE899}" dt="2023-09-17T18:57:48.188" v="790"/>
          <ac:spMkLst>
            <pc:docMk/>
            <pc:sldMk cId="2054952264" sldId="324"/>
            <ac:spMk id="22" creationId="{97B2C726-1DA3-136B-8C76-A45715C49927}"/>
          </ac:spMkLst>
        </pc:spChg>
        <pc:spChg chg="add del mod">
          <ac:chgData name="Justin Shaffer" userId="eee2ef64-3634-4afa-8935-968f58513e06" providerId="ADAL" clId="{C3CF036D-DBCC-3148-AF7B-A5021C8AE899}" dt="2023-09-17T18:57:48.188" v="790"/>
          <ac:spMkLst>
            <pc:docMk/>
            <pc:sldMk cId="2054952264" sldId="324"/>
            <ac:spMk id="23" creationId="{8A076D98-951F-3177-8FA9-DC46C1556DC8}"/>
          </ac:spMkLst>
        </pc:spChg>
        <pc:spChg chg="add del mod">
          <ac:chgData name="Justin Shaffer" userId="eee2ef64-3634-4afa-8935-968f58513e06" providerId="ADAL" clId="{C3CF036D-DBCC-3148-AF7B-A5021C8AE899}" dt="2023-09-17T18:57:48.188" v="790"/>
          <ac:spMkLst>
            <pc:docMk/>
            <pc:sldMk cId="2054952264" sldId="324"/>
            <ac:spMk id="25" creationId="{35F528EF-EB69-B7C0-98B3-E7830FAE669F}"/>
          </ac:spMkLst>
        </pc:spChg>
        <pc:spChg chg="add del mod">
          <ac:chgData name="Justin Shaffer" userId="eee2ef64-3634-4afa-8935-968f58513e06" providerId="ADAL" clId="{C3CF036D-DBCC-3148-AF7B-A5021C8AE899}" dt="2023-09-17T18:57:48.188" v="790"/>
          <ac:spMkLst>
            <pc:docMk/>
            <pc:sldMk cId="2054952264" sldId="324"/>
            <ac:spMk id="27" creationId="{82858331-2A2E-FFE9-9014-14596E873C10}"/>
          </ac:spMkLst>
        </pc:spChg>
        <pc:spChg chg="add del mod">
          <ac:chgData name="Justin Shaffer" userId="eee2ef64-3634-4afa-8935-968f58513e06" providerId="ADAL" clId="{C3CF036D-DBCC-3148-AF7B-A5021C8AE899}" dt="2023-09-17T18:57:48.188" v="790"/>
          <ac:spMkLst>
            <pc:docMk/>
            <pc:sldMk cId="2054952264" sldId="324"/>
            <ac:spMk id="29" creationId="{9C87B043-0012-804B-3F55-DC0F30ACD0BF}"/>
          </ac:spMkLst>
        </pc:spChg>
        <pc:spChg chg="add del mod">
          <ac:chgData name="Justin Shaffer" userId="eee2ef64-3634-4afa-8935-968f58513e06" providerId="ADAL" clId="{C3CF036D-DBCC-3148-AF7B-A5021C8AE899}" dt="2023-09-17T18:57:48.188" v="790"/>
          <ac:spMkLst>
            <pc:docMk/>
            <pc:sldMk cId="2054952264" sldId="324"/>
            <ac:spMk id="31" creationId="{2E15089D-B49E-0785-EB51-8E9E8F22D542}"/>
          </ac:spMkLst>
        </pc:spChg>
        <pc:spChg chg="add del mod">
          <ac:chgData name="Justin Shaffer" userId="eee2ef64-3634-4afa-8935-968f58513e06" providerId="ADAL" clId="{C3CF036D-DBCC-3148-AF7B-A5021C8AE899}" dt="2023-09-17T18:57:48.188" v="790"/>
          <ac:spMkLst>
            <pc:docMk/>
            <pc:sldMk cId="2054952264" sldId="324"/>
            <ac:spMk id="32" creationId="{EEE8A341-DDFA-C8AB-74BA-31268E66B9F8}"/>
          </ac:spMkLst>
        </pc:spChg>
        <pc:spChg chg="add del mod">
          <ac:chgData name="Justin Shaffer" userId="eee2ef64-3634-4afa-8935-968f58513e06" providerId="ADAL" clId="{C3CF036D-DBCC-3148-AF7B-A5021C8AE899}" dt="2023-09-17T18:57:48.188" v="790"/>
          <ac:spMkLst>
            <pc:docMk/>
            <pc:sldMk cId="2054952264" sldId="324"/>
            <ac:spMk id="33" creationId="{994B040F-308B-800F-5B47-537471CD9B2E}"/>
          </ac:spMkLst>
        </pc:spChg>
        <pc:picChg chg="add del mod">
          <ac:chgData name="Justin Shaffer" userId="eee2ef64-3634-4afa-8935-968f58513e06" providerId="ADAL" clId="{C3CF036D-DBCC-3148-AF7B-A5021C8AE899}" dt="2023-09-17T18:57:48.188" v="790"/>
          <ac:picMkLst>
            <pc:docMk/>
            <pc:sldMk cId="2054952264" sldId="324"/>
            <ac:picMk id="2" creationId="{DADF224E-1475-0062-D737-5D10B1CE0BF5}"/>
          </ac:picMkLst>
        </pc:picChg>
        <pc:picChg chg="del">
          <ac:chgData name="Justin Shaffer" userId="eee2ef64-3634-4afa-8935-968f58513e06" providerId="ADAL" clId="{C3CF036D-DBCC-3148-AF7B-A5021C8AE899}" dt="2023-09-17T18:57:45.613" v="788" actId="478"/>
          <ac:picMkLst>
            <pc:docMk/>
            <pc:sldMk cId="2054952264" sldId="324"/>
            <ac:picMk id="4" creationId="{94691DAA-ABAB-CE43-8EDC-8CF5EA78B916}"/>
          </ac:picMkLst>
        </pc:picChg>
        <pc:picChg chg="add del mod">
          <ac:chgData name="Justin Shaffer" userId="eee2ef64-3634-4afa-8935-968f58513e06" providerId="ADAL" clId="{C3CF036D-DBCC-3148-AF7B-A5021C8AE899}" dt="2023-09-17T18:57:48.188" v="790"/>
          <ac:picMkLst>
            <pc:docMk/>
            <pc:sldMk cId="2054952264" sldId="324"/>
            <ac:picMk id="18" creationId="{F5190089-F4A2-F244-FE96-91710381C3C7}"/>
          </ac:picMkLst>
        </pc:picChg>
        <pc:picChg chg="add mod">
          <ac:chgData name="Justin Shaffer" userId="eee2ef64-3634-4afa-8935-968f58513e06" providerId="ADAL" clId="{C3CF036D-DBCC-3148-AF7B-A5021C8AE899}" dt="2023-09-17T18:58:28.177" v="813" actId="1076"/>
          <ac:picMkLst>
            <pc:docMk/>
            <pc:sldMk cId="2054952264" sldId="324"/>
            <ac:picMk id="34" creationId="{26728C72-C84B-1394-8577-592177F1D363}"/>
          </ac:picMkLst>
        </pc:picChg>
        <pc:cxnChg chg="add del mod">
          <ac:chgData name="Justin Shaffer" userId="eee2ef64-3634-4afa-8935-968f58513e06" providerId="ADAL" clId="{C3CF036D-DBCC-3148-AF7B-A5021C8AE899}" dt="2023-09-17T18:57:48.188" v="790"/>
          <ac:cxnSpMkLst>
            <pc:docMk/>
            <pc:sldMk cId="2054952264" sldId="324"/>
            <ac:cxnSpMk id="24" creationId="{CEC5733D-3DCC-50A8-4CA3-0E92EA2285B7}"/>
          </ac:cxnSpMkLst>
        </pc:cxnChg>
        <pc:cxnChg chg="add del mod">
          <ac:chgData name="Justin Shaffer" userId="eee2ef64-3634-4afa-8935-968f58513e06" providerId="ADAL" clId="{C3CF036D-DBCC-3148-AF7B-A5021C8AE899}" dt="2023-09-17T18:57:48.188" v="790"/>
          <ac:cxnSpMkLst>
            <pc:docMk/>
            <pc:sldMk cId="2054952264" sldId="324"/>
            <ac:cxnSpMk id="26" creationId="{42C19635-C2DF-CF5D-B03D-A094F5D03A38}"/>
          </ac:cxnSpMkLst>
        </pc:cxnChg>
        <pc:cxnChg chg="add del mod">
          <ac:chgData name="Justin Shaffer" userId="eee2ef64-3634-4afa-8935-968f58513e06" providerId="ADAL" clId="{C3CF036D-DBCC-3148-AF7B-A5021C8AE899}" dt="2023-09-17T18:57:48.188" v="790"/>
          <ac:cxnSpMkLst>
            <pc:docMk/>
            <pc:sldMk cId="2054952264" sldId="324"/>
            <ac:cxnSpMk id="28" creationId="{87310FAE-07E4-EB33-35DF-AAAB08541910}"/>
          </ac:cxnSpMkLst>
        </pc:cxnChg>
        <pc:cxnChg chg="add del mod">
          <ac:chgData name="Justin Shaffer" userId="eee2ef64-3634-4afa-8935-968f58513e06" providerId="ADAL" clId="{C3CF036D-DBCC-3148-AF7B-A5021C8AE899}" dt="2023-09-17T18:57:48.188" v="790"/>
          <ac:cxnSpMkLst>
            <pc:docMk/>
            <pc:sldMk cId="2054952264" sldId="324"/>
            <ac:cxnSpMk id="30" creationId="{5AB83C3D-7822-D931-AAFA-2C5BDD2F45E0}"/>
          </ac:cxnSpMkLst>
        </pc:cxnChg>
      </pc:sldChg>
      <pc:sldChg chg="modSp mod">
        <pc:chgData name="Justin Shaffer" userId="eee2ef64-3634-4afa-8935-968f58513e06" providerId="ADAL" clId="{C3CF036D-DBCC-3148-AF7B-A5021C8AE899}" dt="2023-09-17T19:18:55.112" v="938" actId="20577"/>
        <pc:sldMkLst>
          <pc:docMk/>
          <pc:sldMk cId="3947413045" sldId="325"/>
        </pc:sldMkLst>
        <pc:spChg chg="mod">
          <ac:chgData name="Justin Shaffer" userId="eee2ef64-3634-4afa-8935-968f58513e06" providerId="ADAL" clId="{C3CF036D-DBCC-3148-AF7B-A5021C8AE899}" dt="2023-09-17T19:18:55.112" v="938" actId="20577"/>
          <ac:spMkLst>
            <pc:docMk/>
            <pc:sldMk cId="3947413045" sldId="325"/>
            <ac:spMk id="2" creationId="{807F875C-D9B0-7743-B820-34112548B3EA}"/>
          </ac:spMkLst>
        </pc:spChg>
      </pc:sldChg>
      <pc:sldChg chg="addSp modSp mod">
        <pc:chgData name="Justin Shaffer" userId="eee2ef64-3634-4afa-8935-968f58513e06" providerId="ADAL" clId="{C3CF036D-DBCC-3148-AF7B-A5021C8AE899}" dt="2023-09-17T15:53:13.899" v="477" actId="1076"/>
        <pc:sldMkLst>
          <pc:docMk/>
          <pc:sldMk cId="3617094328" sldId="326"/>
        </pc:sldMkLst>
        <pc:spChg chg="add mod">
          <ac:chgData name="Justin Shaffer" userId="eee2ef64-3634-4afa-8935-968f58513e06" providerId="ADAL" clId="{C3CF036D-DBCC-3148-AF7B-A5021C8AE899}" dt="2023-09-17T15:53:01.116" v="474" actId="1076"/>
          <ac:spMkLst>
            <pc:docMk/>
            <pc:sldMk cId="3617094328" sldId="326"/>
            <ac:spMk id="3" creationId="{2B6C9B8B-2225-4E49-5A7C-691952239099}"/>
          </ac:spMkLst>
        </pc:spChg>
        <pc:spChg chg="mod">
          <ac:chgData name="Justin Shaffer" userId="eee2ef64-3634-4afa-8935-968f58513e06" providerId="ADAL" clId="{C3CF036D-DBCC-3148-AF7B-A5021C8AE899}" dt="2023-09-17T15:53:13.899" v="477" actId="1076"/>
          <ac:spMkLst>
            <pc:docMk/>
            <pc:sldMk cId="3617094328" sldId="326"/>
            <ac:spMk id="6" creationId="{3F16D268-DFA9-854A-A8DD-82C190BD14D9}"/>
          </ac:spMkLst>
        </pc:spChg>
        <pc:picChg chg="add mod">
          <ac:chgData name="Justin Shaffer" userId="eee2ef64-3634-4afa-8935-968f58513e06" providerId="ADAL" clId="{C3CF036D-DBCC-3148-AF7B-A5021C8AE899}" dt="2023-09-17T15:53:01.116" v="474" actId="1076"/>
          <ac:picMkLst>
            <pc:docMk/>
            <pc:sldMk cId="3617094328" sldId="326"/>
            <ac:picMk id="2" creationId="{B3251AF2-A4D6-B57F-E71A-9D19EE55D190}"/>
          </ac:picMkLst>
        </pc:picChg>
      </pc:sldChg>
      <pc:sldChg chg="del">
        <pc:chgData name="Justin Shaffer" userId="eee2ef64-3634-4afa-8935-968f58513e06" providerId="ADAL" clId="{C3CF036D-DBCC-3148-AF7B-A5021C8AE899}" dt="2023-09-17T14:35:33.295" v="384" actId="2696"/>
        <pc:sldMkLst>
          <pc:docMk/>
          <pc:sldMk cId="393295667" sldId="327"/>
        </pc:sldMkLst>
      </pc:sldChg>
      <pc:sldChg chg="addSp delSp modSp new mod">
        <pc:chgData name="Justin Shaffer" userId="eee2ef64-3634-4afa-8935-968f58513e06" providerId="ADAL" clId="{C3CF036D-DBCC-3148-AF7B-A5021C8AE899}" dt="2023-09-17T14:30:18.416" v="86" actId="20577"/>
        <pc:sldMkLst>
          <pc:docMk/>
          <pc:sldMk cId="271500282" sldId="328"/>
        </pc:sldMkLst>
        <pc:spChg chg="del">
          <ac:chgData name="Justin Shaffer" userId="eee2ef64-3634-4afa-8935-968f58513e06" providerId="ADAL" clId="{C3CF036D-DBCC-3148-AF7B-A5021C8AE899}" dt="2023-09-17T14:28:21.869" v="13" actId="478"/>
          <ac:spMkLst>
            <pc:docMk/>
            <pc:sldMk cId="271500282" sldId="328"/>
            <ac:spMk id="2" creationId="{828561F5-4B51-09BF-C09A-DE8348733EE2}"/>
          </ac:spMkLst>
        </pc:spChg>
        <pc:spChg chg="del mod">
          <ac:chgData name="Justin Shaffer" userId="eee2ef64-3634-4afa-8935-968f58513e06" providerId="ADAL" clId="{C3CF036D-DBCC-3148-AF7B-A5021C8AE899}" dt="2023-09-17T14:28:19.736" v="11" actId="478"/>
          <ac:spMkLst>
            <pc:docMk/>
            <pc:sldMk cId="271500282" sldId="328"/>
            <ac:spMk id="3" creationId="{04F30501-B711-65F5-FB41-FA932F3255F8}"/>
          </ac:spMkLst>
        </pc:spChg>
        <pc:spChg chg="add mod">
          <ac:chgData name="Justin Shaffer" userId="eee2ef64-3634-4afa-8935-968f58513e06" providerId="ADAL" clId="{C3CF036D-DBCC-3148-AF7B-A5021C8AE899}" dt="2023-09-17T14:29:43.926" v="38"/>
          <ac:spMkLst>
            <pc:docMk/>
            <pc:sldMk cId="271500282" sldId="328"/>
            <ac:spMk id="4" creationId="{ACE9A393-CE24-CE86-9B7A-C85B08DCACCF}"/>
          </ac:spMkLst>
        </pc:spChg>
        <pc:spChg chg="add mod">
          <ac:chgData name="Justin Shaffer" userId="eee2ef64-3634-4afa-8935-968f58513e06" providerId="ADAL" clId="{C3CF036D-DBCC-3148-AF7B-A5021C8AE899}" dt="2023-09-17T14:30:18.416" v="86" actId="20577"/>
          <ac:spMkLst>
            <pc:docMk/>
            <pc:sldMk cId="271500282" sldId="328"/>
            <ac:spMk id="5" creationId="{A394018E-2C05-C4B7-265D-C0A6A302660B}"/>
          </ac:spMkLst>
        </pc:spChg>
        <pc:picChg chg="add mod">
          <ac:chgData name="Justin Shaffer" userId="eee2ef64-3634-4afa-8935-968f58513e06" providerId="ADAL" clId="{C3CF036D-DBCC-3148-AF7B-A5021C8AE899}" dt="2023-09-17T14:29:55.349" v="54" actId="1076"/>
          <ac:picMkLst>
            <pc:docMk/>
            <pc:sldMk cId="271500282" sldId="328"/>
            <ac:picMk id="1026" creationId="{BA7BB5E6-3F87-7819-27B8-736D65B4A737}"/>
          </ac:picMkLst>
        </pc:picChg>
      </pc:sldChg>
      <pc:sldChg chg="new del">
        <pc:chgData name="Justin Shaffer" userId="eee2ef64-3634-4afa-8935-968f58513e06" providerId="ADAL" clId="{C3CF036D-DBCC-3148-AF7B-A5021C8AE899}" dt="2023-09-17T14:33:13.384" v="268" actId="2696"/>
        <pc:sldMkLst>
          <pc:docMk/>
          <pc:sldMk cId="106967674" sldId="329"/>
        </pc:sldMkLst>
      </pc:sldChg>
      <pc:sldChg chg="addSp delSp modSp add mod modAnim">
        <pc:chgData name="Justin Shaffer" userId="eee2ef64-3634-4afa-8935-968f58513e06" providerId="ADAL" clId="{C3CF036D-DBCC-3148-AF7B-A5021C8AE899}" dt="2023-09-17T18:27:40.453" v="597"/>
        <pc:sldMkLst>
          <pc:docMk/>
          <pc:sldMk cId="3805705338" sldId="393"/>
        </pc:sldMkLst>
        <pc:spChg chg="mod">
          <ac:chgData name="Justin Shaffer" userId="eee2ef64-3634-4afa-8935-968f58513e06" providerId="ADAL" clId="{C3CF036D-DBCC-3148-AF7B-A5021C8AE899}" dt="2023-09-17T14:37:07.394" v="420" actId="14100"/>
          <ac:spMkLst>
            <pc:docMk/>
            <pc:sldMk cId="3805705338" sldId="393"/>
            <ac:spMk id="2" creationId="{EE6CB1C7-0656-5DA3-EAE8-428B87985D18}"/>
          </ac:spMkLst>
        </pc:spChg>
        <pc:spChg chg="del">
          <ac:chgData name="Justin Shaffer" userId="eee2ef64-3634-4afa-8935-968f58513e06" providerId="ADAL" clId="{C3CF036D-DBCC-3148-AF7B-A5021C8AE899}" dt="2023-09-17T14:30:43.791" v="105" actId="478"/>
          <ac:spMkLst>
            <pc:docMk/>
            <pc:sldMk cId="3805705338" sldId="393"/>
            <ac:spMk id="4" creationId="{1946A2C6-2D5A-BAB2-9B2D-146B10CBEA1B}"/>
          </ac:spMkLst>
        </pc:spChg>
        <pc:spChg chg="mod">
          <ac:chgData name="Justin Shaffer" userId="eee2ef64-3634-4afa-8935-968f58513e06" providerId="ADAL" clId="{C3CF036D-DBCC-3148-AF7B-A5021C8AE899}" dt="2023-09-17T14:37:13.612" v="422" actId="14100"/>
          <ac:spMkLst>
            <pc:docMk/>
            <pc:sldMk cId="3805705338" sldId="393"/>
            <ac:spMk id="5" creationId="{42B9495C-42C1-BAA4-AE43-FCF19B2BDCDA}"/>
          </ac:spMkLst>
        </pc:spChg>
        <pc:spChg chg="add mod">
          <ac:chgData name="Justin Shaffer" userId="eee2ef64-3634-4afa-8935-968f58513e06" providerId="ADAL" clId="{C3CF036D-DBCC-3148-AF7B-A5021C8AE899}" dt="2023-09-17T14:30:46.418" v="107" actId="1076"/>
          <ac:spMkLst>
            <pc:docMk/>
            <pc:sldMk cId="3805705338" sldId="393"/>
            <ac:spMk id="6" creationId="{F422FABE-BDA9-B8D7-9DE2-0D3F08FB7E96}"/>
          </ac:spMkLst>
        </pc:spChg>
        <pc:spChg chg="del">
          <ac:chgData name="Justin Shaffer" userId="eee2ef64-3634-4afa-8935-968f58513e06" providerId="ADAL" clId="{C3CF036D-DBCC-3148-AF7B-A5021C8AE899}" dt="2023-09-17T14:30:42.024" v="104" actId="478"/>
          <ac:spMkLst>
            <pc:docMk/>
            <pc:sldMk cId="3805705338" sldId="393"/>
            <ac:spMk id="7" creationId="{856E0282-4EBC-FB90-F9A0-EB0B0CF3CB80}"/>
          </ac:spMkLst>
        </pc:spChg>
        <pc:spChg chg="add mod">
          <ac:chgData name="Justin Shaffer" userId="eee2ef64-3634-4afa-8935-968f58513e06" providerId="ADAL" clId="{C3CF036D-DBCC-3148-AF7B-A5021C8AE899}" dt="2023-09-17T14:37:31.428" v="429"/>
          <ac:spMkLst>
            <pc:docMk/>
            <pc:sldMk cId="3805705338" sldId="393"/>
            <ac:spMk id="10" creationId="{9413B5EC-CD28-C6E5-30BD-7E64666701DE}"/>
          </ac:spMkLst>
        </pc:spChg>
        <pc:spChg chg="del">
          <ac:chgData name="Justin Shaffer" userId="eee2ef64-3634-4afa-8935-968f58513e06" providerId="ADAL" clId="{C3CF036D-DBCC-3148-AF7B-A5021C8AE899}" dt="2023-09-17T14:30:34.773" v="103" actId="478"/>
          <ac:spMkLst>
            <pc:docMk/>
            <pc:sldMk cId="3805705338" sldId="393"/>
            <ac:spMk id="11" creationId="{BA456163-EF5D-FFEC-589D-FB44ABF18783}"/>
          </ac:spMkLst>
        </pc:spChg>
        <pc:spChg chg="add del">
          <ac:chgData name="Justin Shaffer" userId="eee2ef64-3634-4afa-8935-968f58513e06" providerId="ADAL" clId="{C3CF036D-DBCC-3148-AF7B-A5021C8AE899}" dt="2023-09-17T14:32:01.087" v="245" actId="22"/>
          <ac:spMkLst>
            <pc:docMk/>
            <pc:sldMk cId="3805705338" sldId="393"/>
            <ac:spMk id="13" creationId="{33E89098-F803-7241-A9A0-E6BE478A12B0}"/>
          </ac:spMkLst>
        </pc:spChg>
        <pc:spChg chg="add mod">
          <ac:chgData name="Justin Shaffer" userId="eee2ef64-3634-4afa-8935-968f58513e06" providerId="ADAL" clId="{C3CF036D-DBCC-3148-AF7B-A5021C8AE899}" dt="2023-09-17T14:37:56.369" v="439" actId="1036"/>
          <ac:spMkLst>
            <pc:docMk/>
            <pc:sldMk cId="3805705338" sldId="393"/>
            <ac:spMk id="15" creationId="{84FB7C94-8608-A83E-1D13-7CB133794A06}"/>
          </ac:spMkLst>
        </pc:spChg>
        <pc:spChg chg="add mod">
          <ac:chgData name="Justin Shaffer" userId="eee2ef64-3634-4afa-8935-968f58513e06" providerId="ADAL" clId="{C3CF036D-DBCC-3148-AF7B-A5021C8AE899}" dt="2023-09-17T14:37:54.708" v="437" actId="1076"/>
          <ac:spMkLst>
            <pc:docMk/>
            <pc:sldMk cId="3805705338" sldId="393"/>
            <ac:spMk id="17" creationId="{CE70F48E-4B25-AF98-CBCD-A00054AB882F}"/>
          </ac:spMkLst>
        </pc:spChg>
        <pc:picChg chg="del">
          <ac:chgData name="Justin Shaffer" userId="eee2ef64-3634-4afa-8935-968f58513e06" providerId="ADAL" clId="{C3CF036D-DBCC-3148-AF7B-A5021C8AE899}" dt="2023-09-17T14:30:33.636" v="102" actId="478"/>
          <ac:picMkLst>
            <pc:docMk/>
            <pc:sldMk cId="3805705338" sldId="393"/>
            <ac:picMk id="9" creationId="{C1B39465-B814-05A6-25BF-2DF88B6E1773}"/>
          </ac:picMkLst>
        </pc:picChg>
        <pc:picChg chg="add mod">
          <ac:chgData name="Justin Shaffer" userId="eee2ef64-3634-4afa-8935-968f58513e06" providerId="ADAL" clId="{C3CF036D-DBCC-3148-AF7B-A5021C8AE899}" dt="2023-09-17T18:27:01.113" v="590" actId="1036"/>
          <ac:picMkLst>
            <pc:docMk/>
            <pc:sldMk cId="3805705338" sldId="393"/>
            <ac:picMk id="18" creationId="{36860DDB-0126-73B0-B86E-FC0278A29925}"/>
          </ac:picMkLst>
        </pc:picChg>
        <pc:picChg chg="add mod">
          <ac:chgData name="Justin Shaffer" userId="eee2ef64-3634-4afa-8935-968f58513e06" providerId="ADAL" clId="{C3CF036D-DBCC-3148-AF7B-A5021C8AE899}" dt="2023-09-17T14:37:19.591" v="426" actId="14100"/>
          <ac:picMkLst>
            <pc:docMk/>
            <pc:sldMk cId="3805705338" sldId="393"/>
            <ac:picMk id="3074" creationId="{7EFCB570-2829-1D37-7DCD-226E30C346AE}"/>
          </ac:picMkLst>
        </pc:picChg>
        <pc:picChg chg="add mod">
          <ac:chgData name="Justin Shaffer" userId="eee2ef64-3634-4afa-8935-968f58513e06" providerId="ADAL" clId="{C3CF036D-DBCC-3148-AF7B-A5021C8AE899}" dt="2023-09-17T18:26:41.022" v="583" actId="732"/>
          <ac:picMkLst>
            <pc:docMk/>
            <pc:sldMk cId="3805705338" sldId="393"/>
            <ac:picMk id="3076" creationId="{003E5918-07BE-65BD-D899-D513F914BBEB}"/>
          </ac:picMkLst>
        </pc:picChg>
      </pc:sldChg>
      <pc:sldChg chg="addSp delSp modSp add mod">
        <pc:chgData name="Justin Shaffer" userId="eee2ef64-3634-4afa-8935-968f58513e06" providerId="ADAL" clId="{C3CF036D-DBCC-3148-AF7B-A5021C8AE899}" dt="2023-09-17T18:38:20.958" v="666" actId="1076"/>
        <pc:sldMkLst>
          <pc:docMk/>
          <pc:sldMk cId="2717015568" sldId="394"/>
        </pc:sldMkLst>
        <pc:spChg chg="mod">
          <ac:chgData name="Justin Shaffer" userId="eee2ef64-3634-4afa-8935-968f58513e06" providerId="ADAL" clId="{C3CF036D-DBCC-3148-AF7B-A5021C8AE899}" dt="2023-09-17T18:38:20.958" v="666" actId="1076"/>
          <ac:spMkLst>
            <pc:docMk/>
            <pc:sldMk cId="2717015568" sldId="394"/>
            <ac:spMk id="2" creationId="{FC8106E8-41A1-7B07-017E-7758DB179F05}"/>
          </ac:spMkLst>
        </pc:spChg>
        <pc:spChg chg="mod">
          <ac:chgData name="Justin Shaffer" userId="eee2ef64-3634-4afa-8935-968f58513e06" providerId="ADAL" clId="{C3CF036D-DBCC-3148-AF7B-A5021C8AE899}" dt="2023-09-17T14:33:52.322" v="314" actId="20577"/>
          <ac:spMkLst>
            <pc:docMk/>
            <pc:sldMk cId="2717015568" sldId="394"/>
            <ac:spMk id="4" creationId="{5F68178E-37A9-E7BD-D45F-D801F35D1CE4}"/>
          </ac:spMkLst>
        </pc:spChg>
        <pc:spChg chg="mod">
          <ac:chgData name="Justin Shaffer" userId="eee2ef64-3634-4afa-8935-968f58513e06" providerId="ADAL" clId="{C3CF036D-DBCC-3148-AF7B-A5021C8AE899}" dt="2023-09-17T14:33:36.626" v="273" actId="255"/>
          <ac:spMkLst>
            <pc:docMk/>
            <pc:sldMk cId="2717015568" sldId="394"/>
            <ac:spMk id="5" creationId="{86E93123-953B-4BB7-8BEF-7DEB021733E3}"/>
          </ac:spMkLst>
        </pc:spChg>
        <pc:spChg chg="mod">
          <ac:chgData name="Justin Shaffer" userId="eee2ef64-3634-4afa-8935-968f58513e06" providerId="ADAL" clId="{C3CF036D-DBCC-3148-AF7B-A5021C8AE899}" dt="2023-09-17T18:36:07.101" v="625" actId="1076"/>
          <ac:spMkLst>
            <pc:docMk/>
            <pc:sldMk cId="2717015568" sldId="394"/>
            <ac:spMk id="8" creationId="{0B8638DD-F606-0848-11D5-79117E5DC0BD}"/>
          </ac:spMkLst>
        </pc:spChg>
        <pc:picChg chg="add mod">
          <ac:chgData name="Justin Shaffer" userId="eee2ef64-3634-4afa-8935-968f58513e06" providerId="ADAL" clId="{C3CF036D-DBCC-3148-AF7B-A5021C8AE899}" dt="2023-09-17T18:29:52.875" v="606" actId="14100"/>
          <ac:picMkLst>
            <pc:docMk/>
            <pc:sldMk cId="2717015568" sldId="394"/>
            <ac:picMk id="3" creationId="{D11050F8-1E32-3087-16C9-5648B9024219}"/>
          </ac:picMkLst>
        </pc:picChg>
        <pc:picChg chg="del">
          <ac:chgData name="Justin Shaffer" userId="eee2ef64-3634-4afa-8935-968f58513e06" providerId="ADAL" clId="{C3CF036D-DBCC-3148-AF7B-A5021C8AE899}" dt="2023-09-17T14:33:54.525" v="316" actId="478"/>
          <ac:picMkLst>
            <pc:docMk/>
            <pc:sldMk cId="2717015568" sldId="394"/>
            <ac:picMk id="6" creationId="{C8A51007-C937-0889-5D0A-CB4716CE3480}"/>
          </ac:picMkLst>
        </pc:picChg>
        <pc:picChg chg="del">
          <ac:chgData name="Justin Shaffer" userId="eee2ef64-3634-4afa-8935-968f58513e06" providerId="ADAL" clId="{C3CF036D-DBCC-3148-AF7B-A5021C8AE899}" dt="2023-09-17T14:33:53.776" v="315" actId="478"/>
          <ac:picMkLst>
            <pc:docMk/>
            <pc:sldMk cId="2717015568" sldId="394"/>
            <ac:picMk id="7" creationId="{04BF21C9-83C3-E9CB-92BB-9570E3D9E662}"/>
          </ac:picMkLst>
        </pc:picChg>
        <pc:picChg chg="add mod">
          <ac:chgData name="Justin Shaffer" userId="eee2ef64-3634-4afa-8935-968f58513e06" providerId="ADAL" clId="{C3CF036D-DBCC-3148-AF7B-A5021C8AE899}" dt="2023-09-17T18:29:59.025" v="612" actId="1035"/>
          <ac:picMkLst>
            <pc:docMk/>
            <pc:sldMk cId="2717015568" sldId="394"/>
            <ac:picMk id="9" creationId="{9F926831-5EC7-F8ED-9631-6E1413AC19D7}"/>
          </ac:picMkLst>
        </pc:picChg>
      </pc:sldChg>
      <pc:sldChg chg="addSp delSp modSp add mod">
        <pc:chgData name="Justin Shaffer" userId="eee2ef64-3634-4afa-8935-968f58513e06" providerId="ADAL" clId="{C3CF036D-DBCC-3148-AF7B-A5021C8AE899}" dt="2023-09-17T19:15:47.927" v="921" actId="1076"/>
        <pc:sldMkLst>
          <pc:docMk/>
          <pc:sldMk cId="3157247883" sldId="395"/>
        </pc:sldMkLst>
        <pc:spChg chg="mod">
          <ac:chgData name="Justin Shaffer" userId="eee2ef64-3634-4afa-8935-968f58513e06" providerId="ADAL" clId="{C3CF036D-DBCC-3148-AF7B-A5021C8AE899}" dt="2023-09-17T14:35:16.577" v="371" actId="1076"/>
          <ac:spMkLst>
            <pc:docMk/>
            <pc:sldMk cId="3157247883" sldId="395"/>
            <ac:spMk id="2" creationId="{D1A50025-12C2-6474-46D4-FC5B7B1CE928}"/>
          </ac:spMkLst>
        </pc:spChg>
        <pc:spChg chg="mod">
          <ac:chgData name="Justin Shaffer" userId="eee2ef64-3634-4afa-8935-968f58513e06" providerId="ADAL" clId="{C3CF036D-DBCC-3148-AF7B-A5021C8AE899}" dt="2023-09-17T19:15:47.927" v="921" actId="1076"/>
          <ac:spMkLst>
            <pc:docMk/>
            <pc:sldMk cId="3157247883" sldId="395"/>
            <ac:spMk id="9" creationId="{5DEFA7E1-ABF8-D26A-A2FE-2B71101048B8}"/>
          </ac:spMkLst>
        </pc:spChg>
        <pc:spChg chg="mod">
          <ac:chgData name="Justin Shaffer" userId="eee2ef64-3634-4afa-8935-968f58513e06" providerId="ADAL" clId="{C3CF036D-DBCC-3148-AF7B-A5021C8AE899}" dt="2023-09-17T19:15:45.737" v="919" actId="20577"/>
          <ac:spMkLst>
            <pc:docMk/>
            <pc:sldMk cId="3157247883" sldId="395"/>
            <ac:spMk id="17" creationId="{4D055B1F-9E07-A06A-886F-41026F5953BD}"/>
          </ac:spMkLst>
        </pc:spChg>
        <pc:picChg chg="add mod">
          <ac:chgData name="Justin Shaffer" userId="eee2ef64-3634-4afa-8935-968f58513e06" providerId="ADAL" clId="{C3CF036D-DBCC-3148-AF7B-A5021C8AE899}" dt="2023-09-17T18:34:03.823" v="613"/>
          <ac:picMkLst>
            <pc:docMk/>
            <pc:sldMk cId="3157247883" sldId="395"/>
            <ac:picMk id="3" creationId="{C292898B-693F-B74D-2860-B04B7DB90F7E}"/>
          </ac:picMkLst>
        </pc:picChg>
        <pc:picChg chg="del">
          <ac:chgData name="Justin Shaffer" userId="eee2ef64-3634-4afa-8935-968f58513e06" providerId="ADAL" clId="{C3CF036D-DBCC-3148-AF7B-A5021C8AE899}" dt="2023-09-17T14:35:45.849" v="388" actId="478"/>
          <ac:picMkLst>
            <pc:docMk/>
            <pc:sldMk cId="3157247883" sldId="395"/>
            <ac:picMk id="15" creationId="{74651133-4F03-A81C-3350-8F8140D509A7}"/>
          </ac:picMkLst>
        </pc:picChg>
      </pc:sldChg>
      <pc:sldChg chg="addSp delSp modSp new del mod">
        <pc:chgData name="Justin Shaffer" userId="eee2ef64-3634-4afa-8935-968f58513e06" providerId="ADAL" clId="{C3CF036D-DBCC-3148-AF7B-A5021C8AE899}" dt="2023-09-17T18:46:11.803" v="771" actId="2696"/>
        <pc:sldMkLst>
          <pc:docMk/>
          <pc:sldMk cId="900427345" sldId="396"/>
        </pc:sldMkLst>
        <pc:spChg chg="del">
          <ac:chgData name="Justin Shaffer" userId="eee2ef64-3634-4afa-8935-968f58513e06" providerId="ADAL" clId="{C3CF036D-DBCC-3148-AF7B-A5021C8AE899}" dt="2023-09-17T18:36:24.416" v="626" actId="478"/>
          <ac:spMkLst>
            <pc:docMk/>
            <pc:sldMk cId="900427345" sldId="396"/>
            <ac:spMk id="2" creationId="{0D768EF5-7A15-6280-3654-91058AFDB8BB}"/>
          </ac:spMkLst>
        </pc:spChg>
        <pc:spChg chg="del">
          <ac:chgData name="Justin Shaffer" userId="eee2ef64-3634-4afa-8935-968f58513e06" providerId="ADAL" clId="{C3CF036D-DBCC-3148-AF7B-A5021C8AE899}" dt="2023-09-17T14:41:05.044" v="468" actId="478"/>
          <ac:spMkLst>
            <pc:docMk/>
            <pc:sldMk cId="900427345" sldId="396"/>
            <ac:spMk id="3" creationId="{53F8DCDF-96A6-849F-9FB7-F9A549ADAD09}"/>
          </ac:spMkLst>
        </pc:spChg>
        <pc:spChg chg="add mod">
          <ac:chgData name="Justin Shaffer" userId="eee2ef64-3634-4afa-8935-968f58513e06" providerId="ADAL" clId="{C3CF036D-DBCC-3148-AF7B-A5021C8AE899}" dt="2023-09-17T18:37:06.705" v="639" actId="208"/>
          <ac:spMkLst>
            <pc:docMk/>
            <pc:sldMk cId="900427345" sldId="396"/>
            <ac:spMk id="5" creationId="{6A5348BA-3E68-6DFD-3425-D6A2B18F1ED5}"/>
          </ac:spMkLst>
        </pc:spChg>
        <pc:spChg chg="add mod">
          <ac:chgData name="Justin Shaffer" userId="eee2ef64-3634-4afa-8935-968f58513e06" providerId="ADAL" clId="{C3CF036D-DBCC-3148-AF7B-A5021C8AE899}" dt="2023-09-17T18:37:12.916" v="643" actId="14100"/>
          <ac:spMkLst>
            <pc:docMk/>
            <pc:sldMk cId="900427345" sldId="396"/>
            <ac:spMk id="6" creationId="{4FC12CD1-8EB0-7F55-325E-6122270F9B16}"/>
          </ac:spMkLst>
        </pc:spChg>
        <pc:spChg chg="add mod">
          <ac:chgData name="Justin Shaffer" userId="eee2ef64-3634-4afa-8935-968f58513e06" providerId="ADAL" clId="{C3CF036D-DBCC-3148-AF7B-A5021C8AE899}" dt="2023-09-17T18:37:17.029" v="646" actId="14100"/>
          <ac:spMkLst>
            <pc:docMk/>
            <pc:sldMk cId="900427345" sldId="396"/>
            <ac:spMk id="7" creationId="{C823B9F8-9715-99AC-6456-24B9E80A3946}"/>
          </ac:spMkLst>
        </pc:spChg>
        <pc:spChg chg="add mod">
          <ac:chgData name="Justin Shaffer" userId="eee2ef64-3634-4afa-8935-968f58513e06" providerId="ADAL" clId="{C3CF036D-DBCC-3148-AF7B-A5021C8AE899}" dt="2023-09-17T18:37:21.312" v="649" actId="688"/>
          <ac:spMkLst>
            <pc:docMk/>
            <pc:sldMk cId="900427345" sldId="396"/>
            <ac:spMk id="8" creationId="{17028D02-F2CA-CE91-069D-1BD1E6F3B3C2}"/>
          </ac:spMkLst>
        </pc:spChg>
        <pc:spChg chg="add mod">
          <ac:chgData name="Justin Shaffer" userId="eee2ef64-3634-4afa-8935-968f58513e06" providerId="ADAL" clId="{C3CF036D-DBCC-3148-AF7B-A5021C8AE899}" dt="2023-09-17T18:37:28.554" v="653" actId="1076"/>
          <ac:spMkLst>
            <pc:docMk/>
            <pc:sldMk cId="900427345" sldId="396"/>
            <ac:spMk id="9" creationId="{1A24A2CA-C8DB-F93F-1C1C-A40263645554}"/>
          </ac:spMkLst>
        </pc:spChg>
        <pc:spChg chg="add mod">
          <ac:chgData name="Justin Shaffer" userId="eee2ef64-3634-4afa-8935-968f58513e06" providerId="ADAL" clId="{C3CF036D-DBCC-3148-AF7B-A5021C8AE899}" dt="2023-09-17T18:37:32.049" v="655" actId="1076"/>
          <ac:spMkLst>
            <pc:docMk/>
            <pc:sldMk cId="900427345" sldId="396"/>
            <ac:spMk id="10" creationId="{B30DB872-555D-11B5-A8EC-6FF550A4BC3F}"/>
          </ac:spMkLst>
        </pc:spChg>
        <pc:spChg chg="add mod">
          <ac:chgData name="Justin Shaffer" userId="eee2ef64-3634-4afa-8935-968f58513e06" providerId="ADAL" clId="{C3CF036D-DBCC-3148-AF7B-A5021C8AE899}" dt="2023-09-17T18:41:22.795" v="711"/>
          <ac:spMkLst>
            <pc:docMk/>
            <pc:sldMk cId="900427345" sldId="396"/>
            <ac:spMk id="12" creationId="{5658C64A-487A-1932-6651-3DD27461DC09}"/>
          </ac:spMkLst>
        </pc:spChg>
        <pc:picChg chg="add mod modCrop">
          <ac:chgData name="Justin Shaffer" userId="eee2ef64-3634-4afa-8935-968f58513e06" providerId="ADAL" clId="{C3CF036D-DBCC-3148-AF7B-A5021C8AE899}" dt="2023-09-17T18:36:55.006" v="636" actId="1076"/>
          <ac:picMkLst>
            <pc:docMk/>
            <pc:sldMk cId="900427345" sldId="396"/>
            <ac:picMk id="4" creationId="{6BE63AD2-3021-053E-ACEB-A51D87D47D89}"/>
          </ac:picMkLst>
        </pc:picChg>
        <pc:picChg chg="add del mod">
          <ac:chgData name="Justin Shaffer" userId="eee2ef64-3634-4afa-8935-968f58513e06" providerId="ADAL" clId="{C3CF036D-DBCC-3148-AF7B-A5021C8AE899}" dt="2023-09-17T18:40:28.743" v="679"/>
          <ac:picMkLst>
            <pc:docMk/>
            <pc:sldMk cId="900427345" sldId="396"/>
            <ac:picMk id="11" creationId="{AEFF7C3D-A263-3511-DF34-D147DE07E431}"/>
          </ac:picMkLst>
        </pc:picChg>
      </pc:sldChg>
      <pc:sldChg chg="addSp delSp modSp add mod">
        <pc:chgData name="Justin Shaffer" userId="eee2ef64-3634-4afa-8935-968f58513e06" providerId="ADAL" clId="{C3CF036D-DBCC-3148-AF7B-A5021C8AE899}" dt="2023-09-17T18:58:54.448" v="853" actId="1076"/>
        <pc:sldMkLst>
          <pc:docMk/>
          <pc:sldMk cId="4176444052" sldId="397"/>
        </pc:sldMkLst>
        <pc:spChg chg="add mod">
          <ac:chgData name="Justin Shaffer" userId="eee2ef64-3634-4afa-8935-968f58513e06" providerId="ADAL" clId="{C3CF036D-DBCC-3148-AF7B-A5021C8AE899}" dt="2023-09-17T18:42:46.627" v="748" actId="1076"/>
          <ac:spMkLst>
            <pc:docMk/>
            <pc:sldMk cId="4176444052" sldId="397"/>
            <ac:spMk id="3" creationId="{2909D9F9-3120-8783-4BBF-248BE523A933}"/>
          </ac:spMkLst>
        </pc:spChg>
        <pc:spChg chg="mod">
          <ac:chgData name="Justin Shaffer" userId="eee2ef64-3634-4afa-8935-968f58513e06" providerId="ADAL" clId="{C3CF036D-DBCC-3148-AF7B-A5021C8AE899}" dt="2023-09-17T18:42:46.627" v="748" actId="1076"/>
          <ac:spMkLst>
            <pc:docMk/>
            <pc:sldMk cId="4176444052" sldId="397"/>
            <ac:spMk id="5" creationId="{6A5348BA-3E68-6DFD-3425-D6A2B18F1ED5}"/>
          </ac:spMkLst>
        </pc:spChg>
        <pc:spChg chg="mod">
          <ac:chgData name="Justin Shaffer" userId="eee2ef64-3634-4afa-8935-968f58513e06" providerId="ADAL" clId="{C3CF036D-DBCC-3148-AF7B-A5021C8AE899}" dt="2023-09-17T18:42:46.627" v="748" actId="1076"/>
          <ac:spMkLst>
            <pc:docMk/>
            <pc:sldMk cId="4176444052" sldId="397"/>
            <ac:spMk id="6" creationId="{4FC12CD1-8EB0-7F55-325E-6122270F9B16}"/>
          </ac:spMkLst>
        </pc:spChg>
        <pc:spChg chg="mod">
          <ac:chgData name="Justin Shaffer" userId="eee2ef64-3634-4afa-8935-968f58513e06" providerId="ADAL" clId="{C3CF036D-DBCC-3148-AF7B-A5021C8AE899}" dt="2023-09-17T18:42:46.627" v="748" actId="1076"/>
          <ac:spMkLst>
            <pc:docMk/>
            <pc:sldMk cId="4176444052" sldId="397"/>
            <ac:spMk id="7" creationId="{C823B9F8-9715-99AC-6456-24B9E80A3946}"/>
          </ac:spMkLst>
        </pc:spChg>
        <pc:spChg chg="mod">
          <ac:chgData name="Justin Shaffer" userId="eee2ef64-3634-4afa-8935-968f58513e06" providerId="ADAL" clId="{C3CF036D-DBCC-3148-AF7B-A5021C8AE899}" dt="2023-09-17T18:42:46.627" v="748" actId="1076"/>
          <ac:spMkLst>
            <pc:docMk/>
            <pc:sldMk cId="4176444052" sldId="397"/>
            <ac:spMk id="8" creationId="{17028D02-F2CA-CE91-069D-1BD1E6F3B3C2}"/>
          </ac:spMkLst>
        </pc:spChg>
        <pc:spChg chg="mod">
          <ac:chgData name="Justin Shaffer" userId="eee2ef64-3634-4afa-8935-968f58513e06" providerId="ADAL" clId="{C3CF036D-DBCC-3148-AF7B-A5021C8AE899}" dt="2023-09-17T18:42:46.627" v="748" actId="1076"/>
          <ac:spMkLst>
            <pc:docMk/>
            <pc:sldMk cId="4176444052" sldId="397"/>
            <ac:spMk id="9" creationId="{1A24A2CA-C8DB-F93F-1C1C-A40263645554}"/>
          </ac:spMkLst>
        </pc:spChg>
        <pc:spChg chg="mod">
          <ac:chgData name="Justin Shaffer" userId="eee2ef64-3634-4afa-8935-968f58513e06" providerId="ADAL" clId="{C3CF036D-DBCC-3148-AF7B-A5021C8AE899}" dt="2023-09-17T18:42:46.627" v="748" actId="1076"/>
          <ac:spMkLst>
            <pc:docMk/>
            <pc:sldMk cId="4176444052" sldId="397"/>
            <ac:spMk id="10" creationId="{B30DB872-555D-11B5-A8EC-6FF550A4BC3F}"/>
          </ac:spMkLst>
        </pc:spChg>
        <pc:spChg chg="add mod">
          <ac:chgData name="Justin Shaffer" userId="eee2ef64-3634-4afa-8935-968f58513e06" providerId="ADAL" clId="{C3CF036D-DBCC-3148-AF7B-A5021C8AE899}" dt="2023-09-17T18:42:49.277" v="749" actId="1076"/>
          <ac:spMkLst>
            <pc:docMk/>
            <pc:sldMk cId="4176444052" sldId="397"/>
            <ac:spMk id="11" creationId="{602A4A82-FBBC-1193-0EA1-9C6236815799}"/>
          </ac:spMkLst>
        </pc:spChg>
        <pc:spChg chg="add del mod">
          <ac:chgData name="Justin Shaffer" userId="eee2ef64-3634-4afa-8935-968f58513e06" providerId="ADAL" clId="{C3CF036D-DBCC-3148-AF7B-A5021C8AE899}" dt="2023-09-17T18:42:03.650" v="737"/>
          <ac:spMkLst>
            <pc:docMk/>
            <pc:sldMk cId="4176444052" sldId="397"/>
            <ac:spMk id="12" creationId="{11DFFFA2-B900-6486-4B36-3F1447DE0A6E}"/>
          </ac:spMkLst>
        </pc:spChg>
        <pc:spChg chg="add mod">
          <ac:chgData name="Justin Shaffer" userId="eee2ef64-3634-4afa-8935-968f58513e06" providerId="ADAL" clId="{C3CF036D-DBCC-3148-AF7B-A5021C8AE899}" dt="2023-09-17T18:42:46.627" v="748" actId="1076"/>
          <ac:spMkLst>
            <pc:docMk/>
            <pc:sldMk cId="4176444052" sldId="397"/>
            <ac:spMk id="14" creationId="{5921E953-CC29-2660-9197-05DE8D34575E}"/>
          </ac:spMkLst>
        </pc:spChg>
        <pc:spChg chg="add mod">
          <ac:chgData name="Justin Shaffer" userId="eee2ef64-3634-4afa-8935-968f58513e06" providerId="ADAL" clId="{C3CF036D-DBCC-3148-AF7B-A5021C8AE899}" dt="2023-09-17T18:58:36.042" v="815" actId="1076"/>
          <ac:spMkLst>
            <pc:docMk/>
            <pc:sldMk cId="4176444052" sldId="397"/>
            <ac:spMk id="16" creationId="{02A4D5FE-DC64-E9A9-3AF4-205DFA645C84}"/>
          </ac:spMkLst>
        </pc:spChg>
        <pc:spChg chg="add mod">
          <ac:chgData name="Justin Shaffer" userId="eee2ef64-3634-4afa-8935-968f58513e06" providerId="ADAL" clId="{C3CF036D-DBCC-3148-AF7B-A5021C8AE899}" dt="2023-09-17T18:42:46.627" v="748" actId="1076"/>
          <ac:spMkLst>
            <pc:docMk/>
            <pc:sldMk cId="4176444052" sldId="397"/>
            <ac:spMk id="18" creationId="{AB67D22C-1347-C859-C01F-2B045E24E4E1}"/>
          </ac:spMkLst>
        </pc:spChg>
        <pc:spChg chg="add mod">
          <ac:chgData name="Justin Shaffer" userId="eee2ef64-3634-4afa-8935-968f58513e06" providerId="ADAL" clId="{C3CF036D-DBCC-3148-AF7B-A5021C8AE899}" dt="2023-09-17T18:42:46.627" v="748" actId="1076"/>
          <ac:spMkLst>
            <pc:docMk/>
            <pc:sldMk cId="4176444052" sldId="397"/>
            <ac:spMk id="21" creationId="{506FDEF9-B810-5BB8-B780-8D5E44D2FF23}"/>
          </ac:spMkLst>
        </pc:spChg>
        <pc:spChg chg="add del mod">
          <ac:chgData name="Justin Shaffer" userId="eee2ef64-3634-4afa-8935-968f58513e06" providerId="ADAL" clId="{C3CF036D-DBCC-3148-AF7B-A5021C8AE899}" dt="2023-09-17T18:43:23.937" v="758" actId="478"/>
          <ac:spMkLst>
            <pc:docMk/>
            <pc:sldMk cId="4176444052" sldId="397"/>
            <ac:spMk id="23" creationId="{B1F43EF7-5BD8-6D29-7FD9-8F4663402CA4}"/>
          </ac:spMkLst>
        </pc:spChg>
        <pc:spChg chg="add del mod">
          <ac:chgData name="Justin Shaffer" userId="eee2ef64-3634-4afa-8935-968f58513e06" providerId="ADAL" clId="{C3CF036D-DBCC-3148-AF7B-A5021C8AE899}" dt="2023-09-17T18:57:21.047" v="779" actId="478"/>
          <ac:spMkLst>
            <pc:docMk/>
            <pc:sldMk cId="4176444052" sldId="397"/>
            <ac:spMk id="24" creationId="{83408309-A1A7-E19B-6550-7E755D19A571}"/>
          </ac:spMkLst>
        </pc:spChg>
        <pc:spChg chg="add mod">
          <ac:chgData name="Justin Shaffer" userId="eee2ef64-3634-4afa-8935-968f58513e06" providerId="ADAL" clId="{C3CF036D-DBCC-3148-AF7B-A5021C8AE899}" dt="2023-09-17T18:57:14.416" v="775" actId="1076"/>
          <ac:spMkLst>
            <pc:docMk/>
            <pc:sldMk cId="4176444052" sldId="397"/>
            <ac:spMk id="25" creationId="{0B57E089-3F9B-C700-AB70-9B0007213661}"/>
          </ac:spMkLst>
        </pc:spChg>
        <pc:spChg chg="add mod">
          <ac:chgData name="Justin Shaffer" userId="eee2ef64-3634-4afa-8935-968f58513e06" providerId="ADAL" clId="{C3CF036D-DBCC-3148-AF7B-A5021C8AE899}" dt="2023-09-17T18:57:18.829" v="778" actId="1076"/>
          <ac:spMkLst>
            <pc:docMk/>
            <pc:sldMk cId="4176444052" sldId="397"/>
            <ac:spMk id="26" creationId="{4AE64717-017A-AB75-2296-3642055F13A0}"/>
          </ac:spMkLst>
        </pc:spChg>
        <pc:spChg chg="add mod">
          <ac:chgData name="Justin Shaffer" userId="eee2ef64-3634-4afa-8935-968f58513e06" providerId="ADAL" clId="{C3CF036D-DBCC-3148-AF7B-A5021C8AE899}" dt="2023-09-17T18:57:26.372" v="786" actId="20577"/>
          <ac:spMkLst>
            <pc:docMk/>
            <pc:sldMk cId="4176444052" sldId="397"/>
            <ac:spMk id="27" creationId="{E20A2C78-2FEF-E368-5774-5836921AD8F2}"/>
          </ac:spMkLst>
        </pc:spChg>
        <pc:spChg chg="add mod">
          <ac:chgData name="Justin Shaffer" userId="eee2ef64-3634-4afa-8935-968f58513e06" providerId="ADAL" clId="{C3CF036D-DBCC-3148-AF7B-A5021C8AE899}" dt="2023-09-17T18:58:54.448" v="853" actId="1076"/>
          <ac:spMkLst>
            <pc:docMk/>
            <pc:sldMk cId="4176444052" sldId="397"/>
            <ac:spMk id="32" creationId="{BC0C5A6F-F700-BC08-0B20-FE5C4FFBA56B}"/>
          </ac:spMkLst>
        </pc:spChg>
        <pc:picChg chg="add mod modCrop">
          <ac:chgData name="Justin Shaffer" userId="eee2ef64-3634-4afa-8935-968f58513e06" providerId="ADAL" clId="{C3CF036D-DBCC-3148-AF7B-A5021C8AE899}" dt="2023-09-17T18:42:46.627" v="748" actId="1076"/>
          <ac:picMkLst>
            <pc:docMk/>
            <pc:sldMk cId="4176444052" sldId="397"/>
            <ac:picMk id="2" creationId="{50368096-19ED-73CC-5E8E-5511286250F3}"/>
          </ac:picMkLst>
        </pc:picChg>
        <pc:picChg chg="mod">
          <ac:chgData name="Justin Shaffer" userId="eee2ef64-3634-4afa-8935-968f58513e06" providerId="ADAL" clId="{C3CF036D-DBCC-3148-AF7B-A5021C8AE899}" dt="2023-09-17T18:58:12.528" v="809" actId="1035"/>
          <ac:picMkLst>
            <pc:docMk/>
            <pc:sldMk cId="4176444052" sldId="397"/>
            <ac:picMk id="4" creationId="{6BE63AD2-3021-053E-ACEB-A51D87D47D89}"/>
          </ac:picMkLst>
        </pc:picChg>
        <pc:picChg chg="add mod">
          <ac:chgData name="Justin Shaffer" userId="eee2ef64-3634-4afa-8935-968f58513e06" providerId="ADAL" clId="{C3CF036D-DBCC-3148-AF7B-A5021C8AE899}" dt="2023-09-17T18:43:48.362" v="768" actId="1076"/>
          <ac:picMkLst>
            <pc:docMk/>
            <pc:sldMk cId="4176444052" sldId="397"/>
            <ac:picMk id="20" creationId="{CC77B030-F190-2F0A-7BDE-BC47CA9CF2A1}"/>
          </ac:picMkLst>
        </pc:picChg>
        <pc:cxnChg chg="add del mod">
          <ac:chgData name="Justin Shaffer" userId="eee2ef64-3634-4afa-8935-968f58513e06" providerId="ADAL" clId="{C3CF036D-DBCC-3148-AF7B-A5021C8AE899}" dt="2023-09-17T18:42:03.650" v="737"/>
          <ac:cxnSpMkLst>
            <pc:docMk/>
            <pc:sldMk cId="4176444052" sldId="397"/>
            <ac:cxnSpMk id="13" creationId="{7F9D4315-0195-0179-84D8-A65C11B4689F}"/>
          </ac:cxnSpMkLst>
        </pc:cxnChg>
        <pc:cxnChg chg="add mod">
          <ac:chgData name="Justin Shaffer" userId="eee2ef64-3634-4afa-8935-968f58513e06" providerId="ADAL" clId="{C3CF036D-DBCC-3148-AF7B-A5021C8AE899}" dt="2023-09-17T18:42:46.627" v="748" actId="1076"/>
          <ac:cxnSpMkLst>
            <pc:docMk/>
            <pc:sldMk cId="4176444052" sldId="397"/>
            <ac:cxnSpMk id="15" creationId="{3C8CEABD-C766-72D5-B8E2-5698B8AFFE04}"/>
          </ac:cxnSpMkLst>
        </pc:cxnChg>
        <pc:cxnChg chg="add mod">
          <ac:chgData name="Justin Shaffer" userId="eee2ef64-3634-4afa-8935-968f58513e06" providerId="ADAL" clId="{C3CF036D-DBCC-3148-AF7B-A5021C8AE899}" dt="2023-09-17T18:58:37.871" v="816" actId="14100"/>
          <ac:cxnSpMkLst>
            <pc:docMk/>
            <pc:sldMk cId="4176444052" sldId="397"/>
            <ac:cxnSpMk id="17" creationId="{9C68A55D-E13B-2336-B038-BAADFFA08425}"/>
          </ac:cxnSpMkLst>
        </pc:cxnChg>
        <pc:cxnChg chg="add mod">
          <ac:chgData name="Justin Shaffer" userId="eee2ef64-3634-4afa-8935-968f58513e06" providerId="ADAL" clId="{C3CF036D-DBCC-3148-AF7B-A5021C8AE899}" dt="2023-09-17T18:42:46.627" v="748" actId="1076"/>
          <ac:cxnSpMkLst>
            <pc:docMk/>
            <pc:sldMk cId="4176444052" sldId="397"/>
            <ac:cxnSpMk id="19" creationId="{92DA042E-59D5-12B4-32E0-4F563F003C89}"/>
          </ac:cxnSpMkLst>
        </pc:cxnChg>
        <pc:cxnChg chg="add mod">
          <ac:chgData name="Justin Shaffer" userId="eee2ef64-3634-4afa-8935-968f58513e06" providerId="ADAL" clId="{C3CF036D-DBCC-3148-AF7B-A5021C8AE899}" dt="2023-09-17T18:42:46.627" v="748" actId="1076"/>
          <ac:cxnSpMkLst>
            <pc:docMk/>
            <pc:sldMk cId="4176444052" sldId="397"/>
            <ac:cxnSpMk id="22" creationId="{9A3FACB4-9FA7-A5B0-8B8C-E9A61FB34CDA}"/>
          </ac:cxnSpMkLst>
        </pc:cxnChg>
        <pc:cxnChg chg="add mod">
          <ac:chgData name="Justin Shaffer" userId="eee2ef64-3634-4afa-8935-968f58513e06" providerId="ADAL" clId="{C3CF036D-DBCC-3148-AF7B-A5021C8AE899}" dt="2023-09-17T18:58:43.965" v="819" actId="14100"/>
          <ac:cxnSpMkLst>
            <pc:docMk/>
            <pc:sldMk cId="4176444052" sldId="397"/>
            <ac:cxnSpMk id="30" creationId="{B0154A4E-3855-DF85-41B2-66C7FE743606}"/>
          </ac:cxnSpMkLst>
        </pc:cxnChg>
      </pc:sldChg>
      <pc:sldChg chg="delSp modSp add del mod">
        <pc:chgData name="Justin Shaffer" userId="eee2ef64-3634-4afa-8935-968f58513e06" providerId="ADAL" clId="{C3CF036D-DBCC-3148-AF7B-A5021C8AE899}" dt="2023-09-17T18:58:58.586" v="854" actId="2696"/>
        <pc:sldMkLst>
          <pc:docMk/>
          <pc:sldMk cId="1453698732" sldId="398"/>
        </pc:sldMkLst>
        <pc:spChg chg="del">
          <ac:chgData name="Justin Shaffer" userId="eee2ef64-3634-4afa-8935-968f58513e06" providerId="ADAL" clId="{C3CF036D-DBCC-3148-AF7B-A5021C8AE899}" dt="2023-09-17T18:58:04.986" v="802" actId="478"/>
          <ac:spMkLst>
            <pc:docMk/>
            <pc:sldMk cId="1453698732" sldId="398"/>
            <ac:spMk id="14" creationId="{5921E953-CC29-2660-9197-05DE8D34575E}"/>
          </ac:spMkLst>
        </pc:spChg>
        <pc:spChg chg="del">
          <ac:chgData name="Justin Shaffer" userId="eee2ef64-3634-4afa-8935-968f58513e06" providerId="ADAL" clId="{C3CF036D-DBCC-3148-AF7B-A5021C8AE899}" dt="2023-09-17T18:58:03.073" v="800" actId="478"/>
          <ac:spMkLst>
            <pc:docMk/>
            <pc:sldMk cId="1453698732" sldId="398"/>
            <ac:spMk id="16" creationId="{02A4D5FE-DC64-E9A9-3AF4-205DFA645C84}"/>
          </ac:spMkLst>
        </pc:spChg>
        <pc:spChg chg="del">
          <ac:chgData name="Justin Shaffer" userId="eee2ef64-3634-4afa-8935-968f58513e06" providerId="ADAL" clId="{C3CF036D-DBCC-3148-AF7B-A5021C8AE899}" dt="2023-09-17T18:57:58.843" v="797" actId="478"/>
          <ac:spMkLst>
            <pc:docMk/>
            <pc:sldMk cId="1453698732" sldId="398"/>
            <ac:spMk id="18" creationId="{AB67D22C-1347-C859-C01F-2B045E24E4E1}"/>
          </ac:spMkLst>
        </pc:spChg>
        <pc:spChg chg="del">
          <ac:chgData name="Justin Shaffer" userId="eee2ef64-3634-4afa-8935-968f58513e06" providerId="ADAL" clId="{C3CF036D-DBCC-3148-AF7B-A5021C8AE899}" dt="2023-09-17T18:57:55.435" v="793" actId="478"/>
          <ac:spMkLst>
            <pc:docMk/>
            <pc:sldMk cId="1453698732" sldId="398"/>
            <ac:spMk id="21" creationId="{506FDEF9-B810-5BB8-B780-8D5E44D2FF23}"/>
          </ac:spMkLst>
        </pc:spChg>
        <pc:spChg chg="del">
          <ac:chgData name="Justin Shaffer" userId="eee2ef64-3634-4afa-8935-968f58513e06" providerId="ADAL" clId="{C3CF036D-DBCC-3148-AF7B-A5021C8AE899}" dt="2023-09-17T18:57:57.198" v="795" actId="478"/>
          <ac:spMkLst>
            <pc:docMk/>
            <pc:sldMk cId="1453698732" sldId="398"/>
            <ac:spMk id="25" creationId="{0B57E089-3F9B-C700-AB70-9B0007213661}"/>
          </ac:spMkLst>
        </pc:spChg>
        <pc:spChg chg="del">
          <ac:chgData name="Justin Shaffer" userId="eee2ef64-3634-4afa-8935-968f58513e06" providerId="ADAL" clId="{C3CF036D-DBCC-3148-AF7B-A5021C8AE899}" dt="2023-09-17T18:58:01.056" v="799" actId="478"/>
          <ac:spMkLst>
            <pc:docMk/>
            <pc:sldMk cId="1453698732" sldId="398"/>
            <ac:spMk id="26" creationId="{4AE64717-017A-AB75-2296-3642055F13A0}"/>
          </ac:spMkLst>
        </pc:spChg>
        <pc:spChg chg="del">
          <ac:chgData name="Justin Shaffer" userId="eee2ef64-3634-4afa-8935-968f58513e06" providerId="ADAL" clId="{C3CF036D-DBCC-3148-AF7B-A5021C8AE899}" dt="2023-09-17T18:57:57.964" v="796" actId="478"/>
          <ac:spMkLst>
            <pc:docMk/>
            <pc:sldMk cId="1453698732" sldId="398"/>
            <ac:spMk id="27" creationId="{E20A2C78-2FEF-E368-5774-5836921AD8F2}"/>
          </ac:spMkLst>
        </pc:spChg>
        <pc:picChg chg="mod">
          <ac:chgData name="Justin Shaffer" userId="eee2ef64-3634-4afa-8935-968f58513e06" providerId="ADAL" clId="{C3CF036D-DBCC-3148-AF7B-A5021C8AE899}" dt="2023-09-17T18:58:08.632" v="806" actId="1035"/>
          <ac:picMkLst>
            <pc:docMk/>
            <pc:sldMk cId="1453698732" sldId="398"/>
            <ac:picMk id="4" creationId="{6BE63AD2-3021-053E-ACEB-A51D87D47D89}"/>
          </ac:picMkLst>
        </pc:picChg>
        <pc:picChg chg="del">
          <ac:chgData name="Justin Shaffer" userId="eee2ef64-3634-4afa-8935-968f58513e06" providerId="ADAL" clId="{C3CF036D-DBCC-3148-AF7B-A5021C8AE899}" dt="2023-09-17T18:57:51.341" v="792" actId="478"/>
          <ac:picMkLst>
            <pc:docMk/>
            <pc:sldMk cId="1453698732" sldId="398"/>
            <ac:picMk id="20" creationId="{CC77B030-F190-2F0A-7BDE-BC47CA9CF2A1}"/>
          </ac:picMkLst>
        </pc:picChg>
        <pc:cxnChg chg="del">
          <ac:chgData name="Justin Shaffer" userId="eee2ef64-3634-4afa-8935-968f58513e06" providerId="ADAL" clId="{C3CF036D-DBCC-3148-AF7B-A5021C8AE899}" dt="2023-09-17T18:58:06.064" v="803" actId="478"/>
          <ac:cxnSpMkLst>
            <pc:docMk/>
            <pc:sldMk cId="1453698732" sldId="398"/>
            <ac:cxnSpMk id="15" creationId="{3C8CEABD-C766-72D5-B8E2-5698B8AFFE04}"/>
          </ac:cxnSpMkLst>
        </pc:cxnChg>
        <pc:cxnChg chg="del mod">
          <ac:chgData name="Justin Shaffer" userId="eee2ef64-3634-4afa-8935-968f58513e06" providerId="ADAL" clId="{C3CF036D-DBCC-3148-AF7B-A5021C8AE899}" dt="2023-09-17T18:58:04.093" v="801" actId="478"/>
          <ac:cxnSpMkLst>
            <pc:docMk/>
            <pc:sldMk cId="1453698732" sldId="398"/>
            <ac:cxnSpMk id="17" creationId="{9C68A55D-E13B-2336-B038-BAADFFA08425}"/>
          </ac:cxnSpMkLst>
        </pc:cxnChg>
        <pc:cxnChg chg="del">
          <ac:chgData name="Justin Shaffer" userId="eee2ef64-3634-4afa-8935-968f58513e06" providerId="ADAL" clId="{C3CF036D-DBCC-3148-AF7B-A5021C8AE899}" dt="2023-09-17T18:57:59.755" v="798" actId="478"/>
          <ac:cxnSpMkLst>
            <pc:docMk/>
            <pc:sldMk cId="1453698732" sldId="398"/>
            <ac:cxnSpMk id="19" creationId="{92DA042E-59D5-12B4-32E0-4F563F003C89}"/>
          </ac:cxnSpMkLst>
        </pc:cxnChg>
        <pc:cxnChg chg="del">
          <ac:chgData name="Justin Shaffer" userId="eee2ef64-3634-4afa-8935-968f58513e06" providerId="ADAL" clId="{C3CF036D-DBCC-3148-AF7B-A5021C8AE899}" dt="2023-09-17T18:57:56.413" v="794" actId="478"/>
          <ac:cxnSpMkLst>
            <pc:docMk/>
            <pc:sldMk cId="1453698732" sldId="398"/>
            <ac:cxnSpMk id="22" creationId="{9A3FACB4-9FA7-A5B0-8B8C-E9A61FB34CDA}"/>
          </ac:cxnSpMkLst>
        </pc:cxnChg>
      </pc:sldChg>
      <pc:sldChg chg="new del">
        <pc:chgData name="Justin Shaffer" userId="eee2ef64-3634-4afa-8935-968f58513e06" providerId="ADAL" clId="{C3CF036D-DBCC-3148-AF7B-A5021C8AE899}" dt="2023-09-17T19:03:47.820" v="863" actId="2696"/>
        <pc:sldMkLst>
          <pc:docMk/>
          <pc:sldMk cId="3909073661" sldId="398"/>
        </pc:sldMkLst>
      </pc:sldChg>
      <pc:sldChg chg="addSp delSp modSp add mod">
        <pc:chgData name="Justin Shaffer" userId="eee2ef64-3634-4afa-8935-968f58513e06" providerId="ADAL" clId="{C3CF036D-DBCC-3148-AF7B-A5021C8AE899}" dt="2023-09-17T19:18:42.446" v="927" actId="1076"/>
        <pc:sldMkLst>
          <pc:docMk/>
          <pc:sldMk cId="3515412555" sldId="399"/>
        </pc:sldMkLst>
        <pc:spChg chg="del">
          <ac:chgData name="Justin Shaffer" userId="eee2ef64-3634-4afa-8935-968f58513e06" providerId="ADAL" clId="{C3CF036D-DBCC-3148-AF7B-A5021C8AE899}" dt="2023-09-17T19:03:50.539" v="864" actId="478"/>
          <ac:spMkLst>
            <pc:docMk/>
            <pc:sldMk cId="3515412555" sldId="399"/>
            <ac:spMk id="3" creationId="{C84D213B-542B-714C-95A0-FF2B2DCC7AF1}"/>
          </ac:spMkLst>
        </pc:spChg>
        <pc:spChg chg="add del mod">
          <ac:chgData name="Justin Shaffer" userId="eee2ef64-3634-4afa-8935-968f58513e06" providerId="ADAL" clId="{C3CF036D-DBCC-3148-AF7B-A5021C8AE899}" dt="2023-09-17T19:03:51.340" v="865" actId="478"/>
          <ac:spMkLst>
            <pc:docMk/>
            <pc:sldMk cId="3515412555" sldId="399"/>
            <ac:spMk id="5" creationId="{613D970D-6E30-6A65-26C4-A3CA3D9CED0D}"/>
          </ac:spMkLst>
        </pc:spChg>
        <pc:spChg chg="mod">
          <ac:chgData name="Justin Shaffer" userId="eee2ef64-3634-4afa-8935-968f58513e06" providerId="ADAL" clId="{C3CF036D-DBCC-3148-AF7B-A5021C8AE899}" dt="2023-09-17T19:18:42.446" v="927" actId="1076"/>
          <ac:spMkLst>
            <pc:docMk/>
            <pc:sldMk cId="3515412555" sldId="399"/>
            <ac:spMk id="8" creationId="{6B5F5809-9B2B-48AC-5269-EED0C005D1D0}"/>
          </ac:spMkLst>
        </pc:spChg>
        <pc:picChg chg="del">
          <ac:chgData name="Justin Shaffer" userId="eee2ef64-3634-4afa-8935-968f58513e06" providerId="ADAL" clId="{C3CF036D-DBCC-3148-AF7B-A5021C8AE899}" dt="2023-09-17T19:18:36.278" v="923" actId="478"/>
          <ac:picMkLst>
            <pc:docMk/>
            <pc:sldMk cId="3515412555" sldId="399"/>
            <ac:picMk id="4100" creationId="{83BE0BF6-8427-5EF4-3846-6E1F852A2EB9}"/>
          </ac:picMkLst>
        </pc:picChg>
        <pc:picChg chg="add mod">
          <ac:chgData name="Justin Shaffer" userId="eee2ef64-3634-4afa-8935-968f58513e06" providerId="ADAL" clId="{C3CF036D-DBCC-3148-AF7B-A5021C8AE899}" dt="2023-09-17T19:18:39.893" v="926" actId="1076"/>
          <ac:picMkLst>
            <pc:docMk/>
            <pc:sldMk cId="3515412555" sldId="399"/>
            <ac:picMk id="11266" creationId="{3099912C-0230-9191-4966-1FC8E3858194}"/>
          </ac:picMkLst>
        </pc:picChg>
      </pc:sldChg>
    </pc:docChg>
  </pc:docChgLst>
  <pc:docChgLst>
    <pc:chgData name="Justin Shaffer" userId="eee2ef64-3634-4afa-8935-968f58513e06" providerId="ADAL" clId="{0CC67927-F63A-6A46-B8F8-1ADEDCEFCAAA}"/>
    <pc:docChg chg="undo custSel addSld delSld modSld">
      <pc:chgData name="Justin Shaffer" userId="eee2ef64-3634-4afa-8935-968f58513e06" providerId="ADAL" clId="{0CC67927-F63A-6A46-B8F8-1ADEDCEFCAAA}" dt="2023-09-25T21:28:01.839" v="23" actId="1035"/>
      <pc:docMkLst>
        <pc:docMk/>
      </pc:docMkLst>
      <pc:sldChg chg="addSp delSp modSp mod">
        <pc:chgData name="Justin Shaffer" userId="eee2ef64-3634-4afa-8935-968f58513e06" providerId="ADAL" clId="{0CC67927-F63A-6A46-B8F8-1ADEDCEFCAAA}" dt="2023-09-25T21:28:01.839" v="23" actId="1035"/>
        <pc:sldMkLst>
          <pc:docMk/>
          <pc:sldMk cId="3848950091" sldId="256"/>
        </pc:sldMkLst>
        <pc:spChg chg="mod">
          <ac:chgData name="Justin Shaffer" userId="eee2ef64-3634-4afa-8935-968f58513e06" providerId="ADAL" clId="{0CC67927-F63A-6A46-B8F8-1ADEDCEFCAAA}" dt="2023-09-25T21:28:01.839" v="23" actId="1035"/>
          <ac:spMkLst>
            <pc:docMk/>
            <pc:sldMk cId="3848950091" sldId="256"/>
            <ac:spMk id="2" creationId="{1887FE32-637F-004B-A9BF-9C01B4A280EC}"/>
          </ac:spMkLst>
        </pc:spChg>
        <pc:spChg chg="del">
          <ac:chgData name="Justin Shaffer" userId="eee2ef64-3634-4afa-8935-968f58513e06" providerId="ADAL" clId="{0CC67927-F63A-6A46-B8F8-1ADEDCEFCAAA}" dt="2023-09-25T21:12:38.751" v="0" actId="478"/>
          <ac:spMkLst>
            <pc:docMk/>
            <pc:sldMk cId="3848950091" sldId="256"/>
            <ac:spMk id="3" creationId="{00000000-0000-0000-0000-000000000000}"/>
          </ac:spMkLst>
        </pc:spChg>
        <pc:spChg chg="add mod">
          <ac:chgData name="Justin Shaffer" userId="eee2ef64-3634-4afa-8935-968f58513e06" providerId="ADAL" clId="{0CC67927-F63A-6A46-B8F8-1ADEDCEFCAAA}" dt="2023-09-25T21:27:53.926" v="11"/>
          <ac:spMkLst>
            <pc:docMk/>
            <pc:sldMk cId="3848950091" sldId="256"/>
            <ac:spMk id="3" creationId="{30668F08-F025-C8D6-52B1-93F56B9FC0DA}"/>
          </ac:spMkLst>
        </pc:spChg>
        <pc:spChg chg="add del mod">
          <ac:chgData name="Justin Shaffer" userId="eee2ef64-3634-4afa-8935-968f58513e06" providerId="ADAL" clId="{0CC67927-F63A-6A46-B8F8-1ADEDCEFCAAA}" dt="2023-09-25T21:12:40.091" v="1" actId="478"/>
          <ac:spMkLst>
            <pc:docMk/>
            <pc:sldMk cId="3848950091" sldId="256"/>
            <ac:spMk id="5" creationId="{49E5129E-2BFF-0351-2383-CB83AC5F23CA}"/>
          </ac:spMkLst>
        </pc:spChg>
        <pc:spChg chg="mod">
          <ac:chgData name="Justin Shaffer" userId="eee2ef64-3634-4afa-8935-968f58513e06" providerId="ADAL" clId="{0CC67927-F63A-6A46-B8F8-1ADEDCEFCAAA}" dt="2023-09-25T21:27:59.089" v="17" actId="1035"/>
          <ac:spMkLst>
            <pc:docMk/>
            <pc:sldMk cId="3848950091" sldId="256"/>
            <ac:spMk id="6" creationId="{21403D60-59C9-90B8-9D66-CACF06E4F3D3}"/>
          </ac:spMkLst>
        </pc:spChg>
        <pc:picChg chg="mod">
          <ac:chgData name="Justin Shaffer" userId="eee2ef64-3634-4afa-8935-968f58513e06" providerId="ADAL" clId="{0CC67927-F63A-6A46-B8F8-1ADEDCEFCAAA}" dt="2023-09-25T21:27:59.089" v="17" actId="1035"/>
          <ac:picMkLst>
            <pc:docMk/>
            <pc:sldMk cId="3848950091" sldId="256"/>
            <ac:picMk id="2050" creationId="{C2CB3C78-530D-ED09-A582-FDEFA317DEC3}"/>
          </ac:picMkLst>
        </pc:picChg>
      </pc:sldChg>
      <pc:sldChg chg="modSp mod">
        <pc:chgData name="Justin Shaffer" userId="eee2ef64-3634-4afa-8935-968f58513e06" providerId="ADAL" clId="{0CC67927-F63A-6A46-B8F8-1ADEDCEFCAAA}" dt="2023-09-25T21:21:42.392" v="5" actId="12"/>
        <pc:sldMkLst>
          <pc:docMk/>
          <pc:sldMk cId="3436189972" sldId="257"/>
        </pc:sldMkLst>
        <pc:spChg chg="mod">
          <ac:chgData name="Justin Shaffer" userId="eee2ef64-3634-4afa-8935-968f58513e06" providerId="ADAL" clId="{0CC67927-F63A-6A46-B8F8-1ADEDCEFCAAA}" dt="2023-09-25T21:21:42.392" v="5" actId="12"/>
          <ac:spMkLst>
            <pc:docMk/>
            <pc:sldMk cId="3436189972" sldId="257"/>
            <ac:spMk id="3" creationId="{00000000-0000-0000-0000-000000000000}"/>
          </ac:spMkLst>
        </pc:spChg>
      </pc:sldChg>
      <pc:sldChg chg="add del">
        <pc:chgData name="Justin Shaffer" userId="eee2ef64-3634-4afa-8935-968f58513e06" providerId="ADAL" clId="{0CC67927-F63A-6A46-B8F8-1ADEDCEFCAAA}" dt="2023-09-25T21:21:50.231" v="7" actId="2696"/>
        <pc:sldMkLst>
          <pc:docMk/>
          <pc:sldMk cId="2704327325" sldId="285"/>
        </pc:sldMkLst>
      </pc:sldChg>
      <pc:sldChg chg="del">
        <pc:chgData name="Justin Shaffer" userId="eee2ef64-3634-4afa-8935-968f58513e06" providerId="ADAL" clId="{0CC67927-F63A-6A46-B8F8-1ADEDCEFCAAA}" dt="2023-09-25T21:21:58.181" v="8" actId="2696"/>
        <pc:sldMkLst>
          <pc:docMk/>
          <pc:sldMk cId="3243547536" sldId="314"/>
        </pc:sldMkLst>
      </pc:sldChg>
      <pc:sldChg chg="addSp modSp">
        <pc:chgData name="Justin Shaffer" userId="eee2ef64-3634-4afa-8935-968f58513e06" providerId="ADAL" clId="{0CC67927-F63A-6A46-B8F8-1ADEDCEFCAAA}" dt="2023-09-25T21:22:35.558" v="10"/>
        <pc:sldMkLst>
          <pc:docMk/>
          <pc:sldMk cId="2054952264" sldId="324"/>
        </pc:sldMkLst>
        <pc:spChg chg="add mod">
          <ac:chgData name="Justin Shaffer" userId="eee2ef64-3634-4afa-8935-968f58513e06" providerId="ADAL" clId="{0CC67927-F63A-6A46-B8F8-1ADEDCEFCAAA}" dt="2023-09-25T21:22:35.558" v="10"/>
          <ac:spMkLst>
            <pc:docMk/>
            <pc:sldMk cId="2054952264" sldId="324"/>
            <ac:spMk id="2" creationId="{59AA1238-4A6C-6CAF-D43D-6CB5CA50FAFD}"/>
          </ac:spMkLst>
        </pc:spChg>
      </pc:sldChg>
      <pc:sldChg chg="del">
        <pc:chgData name="Justin Shaffer" userId="eee2ef64-3634-4afa-8935-968f58513e06" providerId="ADAL" clId="{0CC67927-F63A-6A46-B8F8-1ADEDCEFCAAA}" dt="2023-09-25T21:21:58.871" v="9" actId="2696"/>
        <pc:sldMkLst>
          <pc:docMk/>
          <pc:sldMk cId="3617094328" sldId="3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3477E-3CA5-6740-9F72-5649B27AECEA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B8127-EC60-1A49-9310-760ED726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9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8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4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6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0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9/25/23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5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9/25/23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3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6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3D677-BFE7-9E46-9D58-8B2E7526F574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ustin@recombinanteducation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open.spotify.com/episode/70ssh8DCCOlwwOEAjLobW3?si=yEP8wl8MRKW3BsxxMMxn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pen.spotify.com/episode/70ssh8DCCOlwwOEAjLobW3?si=yEP8wl8MRKW3BsxxMMxn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FE32-637F-004B-A9BF-9C01B4A28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8472"/>
            <a:ext cx="7772400" cy="851313"/>
          </a:xfrm>
        </p:spPr>
        <p:txBody>
          <a:bodyPr>
            <a:normAutofit/>
          </a:bodyPr>
          <a:lstStyle/>
          <a:p>
            <a:r>
              <a:rPr lang="en-US" dirty="0"/>
              <a:t>Muscle force calculations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CB3C78-530D-ED09-A582-FDEFA317D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06" y="999785"/>
            <a:ext cx="3312299" cy="496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403D60-59C9-90B8-9D66-CACF06E4F3D3}"/>
              </a:ext>
            </a:extLst>
          </p:cNvPr>
          <p:cNvSpPr txBox="1"/>
          <p:nvPr/>
        </p:nvSpPr>
        <p:spPr>
          <a:xfrm>
            <a:off x="2789433" y="5924637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</a:t>
            </a:r>
            <a:r>
              <a:rPr lang="en-US" sz="1200" dirty="0" err="1"/>
              <a:t>David_Goggins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68F08-F025-C8D6-52B1-93F56B9FC0DA}"/>
              </a:ext>
            </a:extLst>
          </p:cNvPr>
          <p:cNvSpPr txBox="1"/>
          <p:nvPr/>
        </p:nvSpPr>
        <p:spPr>
          <a:xfrm>
            <a:off x="2658034" y="6211669"/>
            <a:ext cx="3499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Designed by: Justin Shaffer</a:t>
            </a:r>
          </a:p>
          <a:p>
            <a:pPr algn="ctr"/>
            <a:r>
              <a:rPr lang="en-US" dirty="0">
                <a:hlinkClick r:id="rId3"/>
              </a:rPr>
              <a:t>justin@recombinanteducation.com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50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E0A826-F13F-2B46-AA02-56DAE99F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3653"/>
            <a:ext cx="8975035" cy="1890782"/>
          </a:xfrm>
        </p:spPr>
        <p:txBody>
          <a:bodyPr>
            <a:noAutofit/>
          </a:bodyPr>
          <a:lstStyle/>
          <a:p>
            <a:r>
              <a:rPr lang="en-US" sz="3200" dirty="0"/>
              <a:t>How much force (N) must biceps brachii exert to hold the forearm stationary at 90</a:t>
            </a:r>
            <a:r>
              <a:rPr lang="en-US" sz="3200" baseline="30000" dirty="0"/>
              <a:t>o</a:t>
            </a:r>
            <a:r>
              <a:rPr lang="en-US" sz="3200" dirty="0"/>
              <a:t> if the forearm has a mass of 2 kg? How much additional force (N) must it exert if the hand is holding a 7 kg dumbbell stationary at 90</a:t>
            </a:r>
            <a:r>
              <a:rPr lang="en-US" sz="3200" baseline="30000" dirty="0"/>
              <a:t>o</a:t>
            </a:r>
            <a:r>
              <a:rPr lang="en-US" sz="3200" dirty="0"/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9494B3-308F-4746-9A11-07EB59C1A651}"/>
              </a:ext>
            </a:extLst>
          </p:cNvPr>
          <p:cNvSpPr/>
          <p:nvPr/>
        </p:nvSpPr>
        <p:spPr>
          <a:xfrm>
            <a:off x="3906982" y="3429000"/>
            <a:ext cx="890649" cy="7392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4269D5-8576-C64C-A7B1-0264145BC552}"/>
              </a:ext>
            </a:extLst>
          </p:cNvPr>
          <p:cNvSpPr/>
          <p:nvPr/>
        </p:nvSpPr>
        <p:spPr>
          <a:xfrm>
            <a:off x="6240483" y="4037610"/>
            <a:ext cx="1190872" cy="7392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BC785A-DA87-D142-9F39-11125CEB116A}"/>
              </a:ext>
            </a:extLst>
          </p:cNvPr>
          <p:cNvSpPr/>
          <p:nvPr/>
        </p:nvSpPr>
        <p:spPr>
          <a:xfrm>
            <a:off x="1559626" y="5294416"/>
            <a:ext cx="1190872" cy="7392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3A106E-375E-5F41-8C5C-78AD208D4D89}"/>
              </a:ext>
            </a:extLst>
          </p:cNvPr>
          <p:cNvCxnSpPr/>
          <p:nvPr/>
        </p:nvCxnSpPr>
        <p:spPr>
          <a:xfrm>
            <a:off x="3051958" y="5913912"/>
            <a:ext cx="498764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ADD925-7BBD-E949-B765-7B4070A0FB2A}"/>
              </a:ext>
            </a:extLst>
          </p:cNvPr>
          <p:cNvCxnSpPr>
            <a:cxnSpLocks/>
          </p:cNvCxnSpPr>
          <p:nvPr/>
        </p:nvCxnSpPr>
        <p:spPr>
          <a:xfrm>
            <a:off x="3588918" y="5913912"/>
            <a:ext cx="1163481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DBF6842-4DB5-8C49-8420-EB28F9A39F2E}"/>
              </a:ext>
            </a:extLst>
          </p:cNvPr>
          <p:cNvSpPr txBox="1"/>
          <p:nvPr/>
        </p:nvSpPr>
        <p:spPr>
          <a:xfrm>
            <a:off x="3803063" y="599704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DE047F-7252-994A-80CE-768106186BB7}"/>
              </a:ext>
            </a:extLst>
          </p:cNvPr>
          <p:cNvSpPr txBox="1"/>
          <p:nvPr/>
        </p:nvSpPr>
        <p:spPr>
          <a:xfrm>
            <a:off x="2982983" y="599704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F03498-5584-C14A-9545-504370A39ED1}"/>
              </a:ext>
            </a:extLst>
          </p:cNvPr>
          <p:cNvSpPr txBox="1"/>
          <p:nvPr/>
        </p:nvSpPr>
        <p:spPr>
          <a:xfrm>
            <a:off x="4957815" y="599704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cm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CEF6AF-6FEB-F64F-A226-1B93A1CCFE66}"/>
              </a:ext>
            </a:extLst>
          </p:cNvPr>
          <p:cNvCxnSpPr>
            <a:cxnSpLocks/>
          </p:cNvCxnSpPr>
          <p:nvPr/>
        </p:nvCxnSpPr>
        <p:spPr>
          <a:xfrm>
            <a:off x="4752941" y="5913912"/>
            <a:ext cx="1163481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26728C72-C84B-1394-8577-592177F1D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930" y="2452232"/>
            <a:ext cx="3403167" cy="3371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AA1238-4A6C-6CAF-D43D-6CB5CA50FAFD}"/>
              </a:ext>
            </a:extLst>
          </p:cNvPr>
          <p:cNvSpPr txBox="1"/>
          <p:nvPr/>
        </p:nvSpPr>
        <p:spPr>
          <a:xfrm>
            <a:off x="7024723" y="6469289"/>
            <a:ext cx="20635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Modified from OpenStax</a:t>
            </a:r>
          </a:p>
        </p:txBody>
      </p:sp>
    </p:spTree>
    <p:extLst>
      <p:ext uri="{BB962C8B-B14F-4D97-AF65-F5344CB8AC3E}">
        <p14:creationId xmlns:p14="http://schemas.microsoft.com/office/powerpoint/2010/main" val="205495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18607-0F03-6B40-A936-44DEF149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" y="117388"/>
            <a:ext cx="9054548" cy="1143000"/>
          </a:xfrm>
        </p:spPr>
        <p:txBody>
          <a:bodyPr>
            <a:noAutofit/>
          </a:bodyPr>
          <a:lstStyle/>
          <a:p>
            <a:r>
              <a:rPr lang="en-US" sz="3700" dirty="0"/>
              <a:t>How much work does the upper body have to do for a 207 </a:t>
            </a:r>
            <a:r>
              <a:rPr lang="en-US" sz="3700" dirty="0" err="1"/>
              <a:t>lb</a:t>
            </a:r>
            <a:r>
              <a:rPr lang="en-US" sz="3700" dirty="0"/>
              <a:t> adult to do a pull-up?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F5809-9B2B-48AC-5269-EED0C005D1D0}"/>
              </a:ext>
            </a:extLst>
          </p:cNvPr>
          <p:cNvSpPr txBox="1"/>
          <p:nvPr/>
        </p:nvSpPr>
        <p:spPr>
          <a:xfrm>
            <a:off x="1238765" y="5900312"/>
            <a:ext cx="33332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/wiki/Pull-up_(exercise)</a:t>
            </a:r>
          </a:p>
        </p:txBody>
      </p:sp>
      <p:pic>
        <p:nvPicPr>
          <p:cNvPr id="11266" name="Picture 2" descr="undefined">
            <a:extLst>
              <a:ext uri="{FF2B5EF4-FFF2-40B4-BE49-F238E27FC236}">
                <a16:creationId xmlns:a16="http://schemas.microsoft.com/office/drawing/2014/main" id="{3099912C-0230-9191-4966-1FC8E3858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68" y="1429739"/>
            <a:ext cx="6656116" cy="443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12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0025-12C2-6474-46D4-FC5B7B1CE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happened when David </a:t>
            </a:r>
            <a:r>
              <a:rPr lang="en-US" dirty="0" err="1"/>
              <a:t>Goggins</a:t>
            </a:r>
            <a:r>
              <a:rPr lang="en-US" dirty="0"/>
              <a:t> tried to break the pull up record?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EFA7E1-ABF8-D26A-A2FE-2B71101048B8}"/>
              </a:ext>
            </a:extLst>
          </p:cNvPr>
          <p:cNvSpPr txBox="1"/>
          <p:nvPr/>
        </p:nvSpPr>
        <p:spPr>
          <a:xfrm>
            <a:off x="0" y="6110025"/>
            <a:ext cx="909795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Link to full episode:</a:t>
            </a:r>
          </a:p>
          <a:p>
            <a:r>
              <a:rPr lang="en-US" sz="1700" dirty="0">
                <a:hlinkClick r:id="rId2"/>
              </a:rPr>
              <a:t>https://open.spotify.com/episode/70ssh8DCCOlwwOEAjLobW3?si=yEP8wl8MRKW3BsxxMMxnrg</a:t>
            </a:r>
            <a:endParaRPr lang="en-US" sz="1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D935B2-2641-EFB6-304D-2C87A53B571E}"/>
              </a:ext>
            </a:extLst>
          </p:cNvPr>
          <p:cNvSpPr txBox="1"/>
          <p:nvPr/>
        </p:nvSpPr>
        <p:spPr>
          <a:xfrm>
            <a:off x="411159" y="5434897"/>
            <a:ext cx="17546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Credit: Spotify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055B1F-9E07-A06A-886F-41026F5953BD}"/>
              </a:ext>
            </a:extLst>
          </p:cNvPr>
          <p:cNvSpPr txBox="1"/>
          <p:nvPr/>
        </p:nvSpPr>
        <p:spPr>
          <a:xfrm>
            <a:off x="2410735" y="5649351"/>
            <a:ext cx="46206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Play from 1:16:32 to 1:18:25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2898B-693F-B74D-2860-B04B7DB90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15618"/>
            <a:ext cx="7772400" cy="40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4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481138"/>
            <a:ext cx="8763000" cy="5080000"/>
          </a:xfrm>
        </p:spPr>
        <p:txBody>
          <a:bodyPr>
            <a:normAutofit/>
          </a:bodyPr>
          <a:lstStyle/>
          <a:p>
            <a:r>
              <a:rPr lang="en-US" dirty="0"/>
              <a:t>Explain how muscles can be modeled as</a:t>
            </a:r>
            <a:br>
              <a:rPr lang="en-US" dirty="0"/>
            </a:br>
            <a:r>
              <a:rPr lang="en-US" dirty="0"/>
              <a:t>levers and calculate the amount of force</a:t>
            </a:r>
            <a:br>
              <a:rPr lang="en-US" dirty="0"/>
            </a:br>
            <a:r>
              <a:rPr lang="en-US" dirty="0"/>
              <a:t>a muscle can generate</a:t>
            </a:r>
          </a:p>
        </p:txBody>
      </p:sp>
    </p:spTree>
    <p:extLst>
      <p:ext uri="{BB962C8B-B14F-4D97-AF65-F5344CB8AC3E}">
        <p14:creationId xmlns:p14="http://schemas.microsoft.com/office/powerpoint/2010/main" val="343618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18607-0F03-6B40-A936-44DEF149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" y="117388"/>
            <a:ext cx="9054548" cy="1143000"/>
          </a:xfrm>
        </p:spPr>
        <p:txBody>
          <a:bodyPr>
            <a:noAutofit/>
          </a:bodyPr>
          <a:lstStyle/>
          <a:p>
            <a:r>
              <a:rPr lang="en-US" sz="3700" dirty="0"/>
              <a:t>How much work does the upper body have to do for a 207 </a:t>
            </a:r>
            <a:r>
              <a:rPr lang="en-US" sz="3700" dirty="0" err="1"/>
              <a:t>lb</a:t>
            </a:r>
            <a:r>
              <a:rPr lang="en-US" sz="3700" dirty="0"/>
              <a:t> adult to do a pull-up?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D213B-542B-714C-95A0-FF2B2DCC7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82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– 0.468 J</a:t>
            </a:r>
          </a:p>
          <a:p>
            <a:pPr marL="0" indent="0">
              <a:buNone/>
            </a:pPr>
            <a:r>
              <a:rPr lang="en-US" dirty="0"/>
              <a:t>B – 4.68 J</a:t>
            </a:r>
          </a:p>
          <a:p>
            <a:pPr marL="0" indent="0">
              <a:buNone/>
            </a:pPr>
            <a:r>
              <a:rPr lang="en-US" dirty="0"/>
              <a:t>C – 46.8 J</a:t>
            </a:r>
          </a:p>
          <a:p>
            <a:pPr marL="0" indent="0">
              <a:buNone/>
            </a:pPr>
            <a:r>
              <a:rPr lang="en-US" dirty="0"/>
              <a:t>D – 468 J</a:t>
            </a:r>
          </a:p>
          <a:p>
            <a:pPr marL="0" indent="0">
              <a:buNone/>
            </a:pPr>
            <a:r>
              <a:rPr lang="en-US" dirty="0"/>
              <a:t>E – 4680 J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 descr="undefined">
            <a:extLst>
              <a:ext uri="{FF2B5EF4-FFF2-40B4-BE49-F238E27FC236}">
                <a16:creationId xmlns:a16="http://schemas.microsoft.com/office/drawing/2014/main" id="{83BE0BF6-8427-5EF4-3846-6E1F852A2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18378" r="12355" b="4004"/>
          <a:stretch/>
        </p:blipFill>
        <p:spPr bwMode="auto">
          <a:xfrm>
            <a:off x="5288692" y="1260388"/>
            <a:ext cx="3558746" cy="532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5F5809-9B2B-48AC-5269-EED0C005D1D0}"/>
              </a:ext>
            </a:extLst>
          </p:cNvPr>
          <p:cNvSpPr txBox="1"/>
          <p:nvPr/>
        </p:nvSpPr>
        <p:spPr>
          <a:xfrm>
            <a:off x="5288692" y="6583362"/>
            <a:ext cx="33332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/wiki/Pull-up_(exercise)</a:t>
            </a:r>
          </a:p>
        </p:txBody>
      </p:sp>
    </p:spTree>
    <p:extLst>
      <p:ext uri="{BB962C8B-B14F-4D97-AF65-F5344CB8AC3E}">
        <p14:creationId xmlns:p14="http://schemas.microsoft.com/office/powerpoint/2010/main" val="270432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#1080 - David Goggins | JRE Scribe">
            <a:extLst>
              <a:ext uri="{FF2B5EF4-FFF2-40B4-BE49-F238E27FC236}">
                <a16:creationId xmlns:a16="http://schemas.microsoft.com/office/drawing/2014/main" id="{BA7BB5E6-3F87-7819-27B8-736D65B4A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997263"/>
            <a:ext cx="8128000" cy="54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E9A393-CE24-CE86-9B7A-C85B08DCACCF}"/>
              </a:ext>
            </a:extLst>
          </p:cNvPr>
          <p:cNvSpPr txBox="1"/>
          <p:nvPr/>
        </p:nvSpPr>
        <p:spPr>
          <a:xfrm>
            <a:off x="457200" y="6389581"/>
            <a:ext cx="17546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Credit: Spotify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94018E-2C05-C4B7-265D-C0A6A302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640"/>
            <a:ext cx="8229600" cy="867205"/>
          </a:xfrm>
        </p:spPr>
        <p:txBody>
          <a:bodyPr>
            <a:normAutofit/>
          </a:bodyPr>
          <a:lstStyle/>
          <a:p>
            <a:r>
              <a:rPr lang="en-US" dirty="0" err="1"/>
              <a:t>PodCase</a:t>
            </a:r>
            <a:r>
              <a:rPr lang="en-US" dirty="0"/>
              <a:t>: Muscle force calculations</a:t>
            </a:r>
          </a:p>
        </p:txBody>
      </p:sp>
    </p:spTree>
    <p:extLst>
      <p:ext uri="{BB962C8B-B14F-4D97-AF65-F5344CB8AC3E}">
        <p14:creationId xmlns:p14="http://schemas.microsoft.com/office/powerpoint/2010/main" val="27150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CB1C7-0656-5DA3-EAE8-428B8798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041"/>
            <a:ext cx="8229600" cy="886146"/>
          </a:xfrm>
        </p:spPr>
        <p:txBody>
          <a:bodyPr/>
          <a:lstStyle/>
          <a:p>
            <a:r>
              <a:rPr lang="en-US" dirty="0"/>
              <a:t>David </a:t>
            </a:r>
            <a:r>
              <a:rPr lang="en-US" dirty="0" err="1"/>
              <a:t>Goggins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B9495C-42C1-BAA4-AE43-FCF19B2BD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42" y="967187"/>
            <a:ext cx="8969339" cy="4525963"/>
          </a:xfrm>
        </p:spPr>
        <p:txBody>
          <a:bodyPr>
            <a:normAutofit/>
          </a:bodyPr>
          <a:lstStyle/>
          <a:p>
            <a:r>
              <a:rPr lang="en-US" sz="3000" dirty="0"/>
              <a:t>NAVY SEAL, Army Ranger, motivational speaker, author</a:t>
            </a:r>
          </a:p>
          <a:p>
            <a:r>
              <a:rPr lang="en-US" sz="3000" dirty="0"/>
              <a:t>Ultra-marathon runner and performance athlete</a:t>
            </a:r>
          </a:p>
          <a:p>
            <a:endParaRPr lang="en-US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2FABE-BDA9-B8D7-9DE2-0D3F08FB7E96}"/>
              </a:ext>
            </a:extLst>
          </p:cNvPr>
          <p:cNvSpPr txBox="1"/>
          <p:nvPr/>
        </p:nvSpPr>
        <p:spPr>
          <a:xfrm>
            <a:off x="0" y="64886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David_Goggins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3B5EC-CD28-C6E5-30BD-7E64666701DE}"/>
              </a:ext>
            </a:extLst>
          </p:cNvPr>
          <p:cNvSpPr txBox="1"/>
          <p:nvPr/>
        </p:nvSpPr>
        <p:spPr>
          <a:xfrm>
            <a:off x="0" y="6119336"/>
            <a:ext cx="4597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davidgoggins.com</a:t>
            </a:r>
            <a:r>
              <a:rPr lang="en-US" dirty="0"/>
              <a:t>/</a:t>
            </a:r>
          </a:p>
        </p:txBody>
      </p:sp>
      <p:pic>
        <p:nvPicPr>
          <p:cNvPr id="3074" name="Picture 2" descr="Can't Hurt Me Summary (David Goggins) | Bloomsoup">
            <a:extLst>
              <a:ext uri="{FF2B5EF4-FFF2-40B4-BE49-F238E27FC236}">
                <a16:creationId xmlns:a16="http://schemas.microsoft.com/office/drawing/2014/main" id="{7EFCB570-2829-1D37-7DCD-226E30C34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66" y="2217110"/>
            <a:ext cx="2670021" cy="412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03E5918-07BE-65BD-D899-D513F914B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4"/>
          <a:stretch/>
        </p:blipFill>
        <p:spPr bwMode="auto">
          <a:xfrm>
            <a:off x="399432" y="2217110"/>
            <a:ext cx="2483824" cy="38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FB7C94-8608-A83E-1D13-7CB133794A06}"/>
              </a:ext>
            </a:extLst>
          </p:cNvPr>
          <p:cNvSpPr txBox="1"/>
          <p:nvPr/>
        </p:nvSpPr>
        <p:spPr>
          <a:xfrm>
            <a:off x="3197877" y="6047551"/>
            <a:ext cx="24092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davidgoggins.com</a:t>
            </a:r>
            <a:r>
              <a:rPr lang="en-US" sz="1200" dirty="0"/>
              <a:t>/about/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70F48E-4B25-AF98-CBCD-A00054AB882F}"/>
              </a:ext>
            </a:extLst>
          </p:cNvPr>
          <p:cNvSpPr txBox="1"/>
          <p:nvPr/>
        </p:nvSpPr>
        <p:spPr>
          <a:xfrm>
            <a:off x="5663583" y="6342464"/>
            <a:ext cx="30450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davidgoggins.com</a:t>
            </a:r>
            <a:r>
              <a:rPr lang="en-US" sz="1200" dirty="0"/>
              <a:t>/book/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36860DDB-0126-73B0-B86E-FC0278A29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6"/>
          <a:stretch/>
        </p:blipFill>
        <p:spPr bwMode="auto">
          <a:xfrm>
            <a:off x="2883255" y="2216487"/>
            <a:ext cx="2427224" cy="38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68178E-37A9-E7BD-D45F-D801F35D1CE4}"/>
              </a:ext>
            </a:extLst>
          </p:cNvPr>
          <p:cNvSpPr txBox="1"/>
          <p:nvPr/>
        </p:nvSpPr>
        <p:spPr>
          <a:xfrm>
            <a:off x="308919" y="6242447"/>
            <a:ext cx="85261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How much force do muscles produce?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E93123-953B-4BB7-8BEF-7DEB021733E3}"/>
              </a:ext>
            </a:extLst>
          </p:cNvPr>
          <p:cNvSpPr txBox="1"/>
          <p:nvPr/>
        </p:nvSpPr>
        <p:spPr>
          <a:xfrm>
            <a:off x="0" y="5612074"/>
            <a:ext cx="914400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Link to full episode:</a:t>
            </a:r>
          </a:p>
          <a:p>
            <a:r>
              <a:rPr lang="en-US" sz="1700" dirty="0">
                <a:hlinkClick r:id="rId2"/>
              </a:rPr>
              <a:t>https://open.spotify.com/episode/70ssh8DCCOlwwOEAjLobW3?si=yEP8wl8MRKW3BsxxMMxnrg</a:t>
            </a:r>
            <a:endParaRPr lang="en-US" sz="1700" dirty="0"/>
          </a:p>
          <a:p>
            <a:endParaRPr lang="en-US" sz="1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638DD-F606-0848-11D5-79117E5DC0BD}"/>
              </a:ext>
            </a:extLst>
          </p:cNvPr>
          <p:cNvSpPr txBox="1"/>
          <p:nvPr/>
        </p:nvSpPr>
        <p:spPr>
          <a:xfrm>
            <a:off x="135030" y="4113980"/>
            <a:ext cx="17546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Credit: Spotify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8106E8-41A1-7B07-017E-7758DB179F05}"/>
              </a:ext>
            </a:extLst>
          </p:cNvPr>
          <p:cNvSpPr txBox="1"/>
          <p:nvPr/>
        </p:nvSpPr>
        <p:spPr>
          <a:xfrm>
            <a:off x="2003134" y="4561314"/>
            <a:ext cx="47072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Play from 0:00:37 to 0:02:10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050F8-1E32-3087-16C9-5648B9024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875" y="737102"/>
            <a:ext cx="4043020" cy="3376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926831-5EC7-F8ED-9631-6E1413AC1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30" y="785292"/>
            <a:ext cx="4320096" cy="32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1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1043-7329-CE42-A4B7-6522DCA7F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9" y="782749"/>
            <a:ext cx="4613564" cy="1143000"/>
          </a:xfrm>
        </p:spPr>
        <p:txBody>
          <a:bodyPr>
            <a:noAutofit/>
          </a:bodyPr>
          <a:lstStyle/>
          <a:p>
            <a:r>
              <a:rPr lang="en-US" sz="3600" dirty="0"/>
              <a:t>What are these types of contractions? Model them with your biceps brachii muscles!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6AAA5-B17C-6F42-9C6E-A748765E2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39" y="2897579"/>
            <a:ext cx="2580493" cy="3447153"/>
          </a:xfrm>
        </p:spPr>
        <p:txBody>
          <a:bodyPr/>
          <a:lstStyle/>
          <a:p>
            <a:r>
              <a:rPr lang="en-US" dirty="0"/>
              <a:t>Concentric</a:t>
            </a:r>
          </a:p>
          <a:p>
            <a:r>
              <a:rPr lang="en-US" dirty="0"/>
              <a:t>Eccentric</a:t>
            </a:r>
          </a:p>
          <a:p>
            <a:r>
              <a:rPr lang="en-US" dirty="0"/>
              <a:t>Isometric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E8D9D8-104E-7B40-9175-A2069726B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55" y="460169"/>
            <a:ext cx="4276347" cy="59376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B9A4D4-298F-E798-C911-EB920A4E36E5}"/>
              </a:ext>
            </a:extLst>
          </p:cNvPr>
          <p:cNvSpPr txBox="1"/>
          <p:nvPr/>
        </p:nvSpPr>
        <p:spPr>
          <a:xfrm>
            <a:off x="7290487" y="6344732"/>
            <a:ext cx="17546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Credit: OpenStax</a:t>
            </a:r>
          </a:p>
        </p:txBody>
      </p:sp>
    </p:spTree>
    <p:extLst>
      <p:ext uri="{BB962C8B-B14F-4D97-AF65-F5344CB8AC3E}">
        <p14:creationId xmlns:p14="http://schemas.microsoft.com/office/powerpoint/2010/main" val="44549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F875C-D9B0-7743-B820-34112548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1" y="369641"/>
            <a:ext cx="752301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would you need to know to calculate how much force a muscle can produce?</a:t>
            </a:r>
          </a:p>
        </p:txBody>
      </p:sp>
    </p:spTree>
    <p:extLst>
      <p:ext uri="{BB962C8B-B14F-4D97-AF65-F5344CB8AC3E}">
        <p14:creationId xmlns:p14="http://schemas.microsoft.com/office/powerpoint/2010/main" val="394741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E63AD2-3021-053E-ACEB-A51D87D47D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90" t="30917" r="37140" b="31972"/>
          <a:stretch/>
        </p:blipFill>
        <p:spPr>
          <a:xfrm>
            <a:off x="3447535" y="2360142"/>
            <a:ext cx="4389932" cy="35463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5348BA-3E68-6DFD-3425-D6A2B18F1ED5}"/>
              </a:ext>
            </a:extLst>
          </p:cNvPr>
          <p:cNvSpPr/>
          <p:nvPr/>
        </p:nvSpPr>
        <p:spPr>
          <a:xfrm>
            <a:off x="3219517" y="5585255"/>
            <a:ext cx="2526375" cy="568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C12CD1-8EB0-7F55-325E-6122270F9B16}"/>
              </a:ext>
            </a:extLst>
          </p:cNvPr>
          <p:cNvSpPr/>
          <p:nvPr/>
        </p:nvSpPr>
        <p:spPr>
          <a:xfrm>
            <a:off x="3167465" y="4559644"/>
            <a:ext cx="486852" cy="1180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23B9F8-9715-99AC-6456-24B9E80A3946}"/>
              </a:ext>
            </a:extLst>
          </p:cNvPr>
          <p:cNvSpPr/>
          <p:nvPr/>
        </p:nvSpPr>
        <p:spPr>
          <a:xfrm>
            <a:off x="5140009" y="2582563"/>
            <a:ext cx="486852" cy="2162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28D02-F2CA-CE91-069D-1BD1E6F3B3C2}"/>
              </a:ext>
            </a:extLst>
          </p:cNvPr>
          <p:cNvSpPr/>
          <p:nvPr/>
        </p:nvSpPr>
        <p:spPr>
          <a:xfrm rot="19634466">
            <a:off x="5140664" y="1923701"/>
            <a:ext cx="486851" cy="2162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4A2CA-C8DB-F93F-1C1C-A40263645554}"/>
              </a:ext>
            </a:extLst>
          </p:cNvPr>
          <p:cNvSpPr/>
          <p:nvPr/>
        </p:nvSpPr>
        <p:spPr>
          <a:xfrm>
            <a:off x="5141516" y="5511114"/>
            <a:ext cx="397604" cy="568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0DB872-555D-11B5-A8EC-6FF550A4BC3F}"/>
              </a:ext>
            </a:extLst>
          </p:cNvPr>
          <p:cNvSpPr/>
          <p:nvPr/>
        </p:nvSpPr>
        <p:spPr>
          <a:xfrm>
            <a:off x="5274159" y="4250726"/>
            <a:ext cx="397604" cy="568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368096-19ED-73CC-5E8E-5511286250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825"/>
          <a:stretch/>
        </p:blipFill>
        <p:spPr>
          <a:xfrm>
            <a:off x="2218217" y="752558"/>
            <a:ext cx="3543319" cy="49624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09D9F9-3120-8783-4BBF-248BE523A933}"/>
              </a:ext>
            </a:extLst>
          </p:cNvPr>
          <p:cNvSpPr/>
          <p:nvPr/>
        </p:nvSpPr>
        <p:spPr>
          <a:xfrm>
            <a:off x="4498348" y="2436507"/>
            <a:ext cx="2526375" cy="100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2A4A82-FBBC-1193-0EA1-9C6236815799}"/>
              </a:ext>
            </a:extLst>
          </p:cNvPr>
          <p:cNvSpPr txBox="1"/>
          <p:nvPr/>
        </p:nvSpPr>
        <p:spPr>
          <a:xfrm>
            <a:off x="7024723" y="6469289"/>
            <a:ext cx="20635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Modified from OpenStax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21E953-CC29-2660-9197-05DE8D34575E}"/>
              </a:ext>
            </a:extLst>
          </p:cNvPr>
          <p:cNvSpPr txBox="1"/>
          <p:nvPr/>
        </p:nvSpPr>
        <p:spPr>
          <a:xfrm>
            <a:off x="1433388" y="5043614"/>
            <a:ext cx="1457450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/>
              <a:t>Fulcrum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8CEABD-C766-72D5-B8E2-5698B8AFFE04}"/>
              </a:ext>
            </a:extLst>
          </p:cNvPr>
          <p:cNvCxnSpPr>
            <a:cxnSpLocks/>
          </p:cNvCxnSpPr>
          <p:nvPr/>
        </p:nvCxnSpPr>
        <p:spPr>
          <a:xfrm>
            <a:off x="2890838" y="5376642"/>
            <a:ext cx="5258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2A4D5FE-DC64-E9A9-3AF4-205DFA645C84}"/>
              </a:ext>
            </a:extLst>
          </p:cNvPr>
          <p:cNvSpPr txBox="1"/>
          <p:nvPr/>
        </p:nvSpPr>
        <p:spPr>
          <a:xfrm>
            <a:off x="3541782" y="6174625"/>
            <a:ext cx="10302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Lever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68A55D-E13B-2336-B038-BAADFFA08425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4056891" y="5345288"/>
            <a:ext cx="713142" cy="829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B67D22C-1347-C859-C01F-2B045E24E4E1}"/>
              </a:ext>
            </a:extLst>
          </p:cNvPr>
          <p:cNvSpPr txBox="1"/>
          <p:nvPr/>
        </p:nvSpPr>
        <p:spPr>
          <a:xfrm>
            <a:off x="7705367" y="3871078"/>
            <a:ext cx="93647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/>
              <a:t>Load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2DA042E-59D5-12B4-32E0-4F563F003C89}"/>
              </a:ext>
            </a:extLst>
          </p:cNvPr>
          <p:cNvCxnSpPr>
            <a:cxnSpLocks/>
          </p:cNvCxnSpPr>
          <p:nvPr/>
        </p:nvCxnSpPr>
        <p:spPr>
          <a:xfrm flipV="1">
            <a:off x="7197363" y="4266417"/>
            <a:ext cx="508004" cy="540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C77B030-F190-2F0A-7BDE-BC47CA9CF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86" y="87142"/>
            <a:ext cx="2349500" cy="2032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6FDEF9-B810-5BB8-B780-8D5E44D2FF23}"/>
              </a:ext>
            </a:extLst>
          </p:cNvPr>
          <p:cNvSpPr txBox="1"/>
          <p:nvPr/>
        </p:nvSpPr>
        <p:spPr>
          <a:xfrm>
            <a:off x="4463786" y="1857795"/>
            <a:ext cx="2326150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/>
              <a:t>Biceps brachii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3FACB4-9FA7-A5B0-8B8C-E9A61FB34CDA}"/>
              </a:ext>
            </a:extLst>
          </p:cNvPr>
          <p:cNvCxnSpPr>
            <a:cxnSpLocks/>
          </p:cNvCxnSpPr>
          <p:nvPr/>
        </p:nvCxnSpPr>
        <p:spPr>
          <a:xfrm flipV="1">
            <a:off x="3823844" y="2291243"/>
            <a:ext cx="639942" cy="403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ight Arrow 24">
            <a:extLst>
              <a:ext uri="{FF2B5EF4-FFF2-40B4-BE49-F238E27FC236}">
                <a16:creationId xmlns:a16="http://schemas.microsoft.com/office/drawing/2014/main" id="{0B57E089-3F9B-C700-AB70-9B0007213661}"/>
              </a:ext>
            </a:extLst>
          </p:cNvPr>
          <p:cNvSpPr/>
          <p:nvPr/>
        </p:nvSpPr>
        <p:spPr>
          <a:xfrm rot="16200000">
            <a:off x="3887686" y="3366511"/>
            <a:ext cx="1272477" cy="40300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4AE64717-017A-AB75-2296-3642055F13A0}"/>
              </a:ext>
            </a:extLst>
          </p:cNvPr>
          <p:cNvSpPr/>
          <p:nvPr/>
        </p:nvSpPr>
        <p:spPr>
          <a:xfrm rot="5400000">
            <a:off x="7514836" y="5040987"/>
            <a:ext cx="1272477" cy="40300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0A2C78-2FEF-E368-5774-5836921AD8F2}"/>
              </a:ext>
            </a:extLst>
          </p:cNvPr>
          <p:cNvSpPr txBox="1"/>
          <p:nvPr/>
        </p:nvSpPr>
        <p:spPr>
          <a:xfrm>
            <a:off x="4804619" y="3306136"/>
            <a:ext cx="1040991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/>
              <a:t>Force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0154A4E-3855-DF85-41B2-66C7FE743606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5149980" y="5170144"/>
            <a:ext cx="595912" cy="699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C0C5A6F-F700-BC08-0B20-FE5C4FFBA56B}"/>
              </a:ext>
            </a:extLst>
          </p:cNvPr>
          <p:cNvSpPr txBox="1"/>
          <p:nvPr/>
        </p:nvSpPr>
        <p:spPr>
          <a:xfrm>
            <a:off x="4684106" y="5844954"/>
            <a:ext cx="27723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Center of gravity</a:t>
            </a:r>
          </a:p>
        </p:txBody>
      </p:sp>
    </p:spTree>
    <p:extLst>
      <p:ext uri="{BB962C8B-B14F-4D97-AF65-F5344CB8AC3E}">
        <p14:creationId xmlns:p14="http://schemas.microsoft.com/office/powerpoint/2010/main" val="4176444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32409</TotalTime>
  <Words>380</Words>
  <Application>Microsoft Macintosh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Muscle force calculations</vt:lpstr>
      <vt:lpstr>Learning Objectives</vt:lpstr>
      <vt:lpstr>How much work does the upper body have to do for a 207 lb adult to do a pull-up?</vt:lpstr>
      <vt:lpstr>PodCase: Muscle force calculations</vt:lpstr>
      <vt:lpstr>David Goggins</vt:lpstr>
      <vt:lpstr>PowerPoint Presentation</vt:lpstr>
      <vt:lpstr>What are these types of contractions? Model them with your biceps brachii muscles!</vt:lpstr>
      <vt:lpstr>What would you need to know to calculate how much force a muscle can produce?</vt:lpstr>
      <vt:lpstr>PowerPoint Presentation</vt:lpstr>
      <vt:lpstr>How much force (N) must biceps brachii exert to hold the forearm stationary at 90o if the forearm has a mass of 2 kg? How much additional force (N) must it exert if the hand is holding a 7 kg dumbbell stationary at 90o?</vt:lpstr>
      <vt:lpstr>How much work does the upper body have to do for a 207 lb adult to do a pull-up?</vt:lpstr>
      <vt:lpstr>What happened when David Goggins tried to break the pull up record?</vt:lpstr>
    </vt:vector>
  </TitlesOfParts>
  <Company>University of California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Bio Sci 75!</dc:title>
  <dc:creator>Justin Shaffer</dc:creator>
  <cp:lastModifiedBy>Justin Shaffer</cp:lastModifiedBy>
  <cp:revision>586</cp:revision>
  <cp:lastPrinted>2014-10-03T18:12:05Z</cp:lastPrinted>
  <dcterms:created xsi:type="dcterms:W3CDTF">2013-12-02T19:54:03Z</dcterms:created>
  <dcterms:modified xsi:type="dcterms:W3CDTF">2023-09-25T21:28:03Z</dcterms:modified>
</cp:coreProperties>
</file>