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5" r:id="rId4"/>
    <p:sldId id="324" r:id="rId5"/>
    <p:sldId id="394" r:id="rId6"/>
    <p:sldId id="267" r:id="rId7"/>
    <p:sldId id="268" r:id="rId8"/>
    <p:sldId id="269" r:id="rId9"/>
    <p:sldId id="270" r:id="rId10"/>
    <p:sldId id="287" r:id="rId11"/>
    <p:sldId id="280" r:id="rId12"/>
    <p:sldId id="282" r:id="rId13"/>
    <p:sldId id="271" r:id="rId14"/>
    <p:sldId id="273" r:id="rId15"/>
    <p:sldId id="275" r:id="rId16"/>
    <p:sldId id="276" r:id="rId17"/>
    <p:sldId id="278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AED8D-5577-5045-9680-6CC32F746CC7}" v="446" dt="2023-10-08T13:30:30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1"/>
    <p:restoredTop sz="94930" autoAdjust="0"/>
  </p:normalViewPr>
  <p:slideViewPr>
    <p:cSldViewPr snapToGrid="0" snapToObjects="1">
      <p:cViewPr varScale="1">
        <p:scale>
          <a:sx n="117" d="100"/>
          <a:sy n="117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haffer" userId="eee2ef64-3634-4afa-8935-968f58513e06" providerId="ADAL" clId="{517FBA57-428A-9543-9E55-3735E202C655}"/>
    <pc:docChg chg="undo custSel addSld delSld modSld">
      <pc:chgData name="Justin Shaffer" userId="eee2ef64-3634-4afa-8935-968f58513e06" providerId="ADAL" clId="{517FBA57-428A-9543-9E55-3735E202C655}" dt="2022-03-13T14:25:30.704" v="98"/>
      <pc:docMkLst>
        <pc:docMk/>
      </pc:docMkLst>
      <pc:sldChg chg="delSp modSp mod">
        <pc:chgData name="Justin Shaffer" userId="eee2ef64-3634-4afa-8935-968f58513e06" providerId="ADAL" clId="{517FBA57-428A-9543-9E55-3735E202C655}" dt="2022-03-13T14:20:15.906" v="34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517FBA57-428A-9543-9E55-3735E202C655}" dt="2022-03-13T14:16:33.062" v="13" actId="20577"/>
          <ac:spMkLst>
            <pc:docMk/>
            <pc:sldMk cId="3848950091" sldId="256"/>
            <ac:spMk id="3" creationId="{00000000-0000-0000-0000-000000000000}"/>
          </ac:spMkLst>
        </pc:spChg>
        <pc:spChg chg="mod">
          <ac:chgData name="Justin Shaffer" userId="eee2ef64-3634-4afa-8935-968f58513e06" providerId="ADAL" clId="{517FBA57-428A-9543-9E55-3735E202C655}" dt="2022-03-13T14:20:15.906" v="34" actId="20577"/>
          <ac:spMkLst>
            <pc:docMk/>
            <pc:sldMk cId="3848950091" sldId="256"/>
            <ac:spMk id="8" creationId="{4D2D62D3-AD1C-914D-B865-AD918CBD5706}"/>
          </ac:spMkLst>
        </pc:spChg>
        <pc:spChg chg="del">
          <ac:chgData name="Justin Shaffer" userId="eee2ef64-3634-4afa-8935-968f58513e06" providerId="ADAL" clId="{517FBA57-428A-9543-9E55-3735E202C655}" dt="2022-03-13T14:16:23.659" v="0" actId="478"/>
          <ac:spMkLst>
            <pc:docMk/>
            <pc:sldMk cId="3848950091" sldId="256"/>
            <ac:spMk id="9" creationId="{4220D864-6205-E94A-84E6-EF48DAE54E26}"/>
          </ac:spMkLst>
        </pc:spChg>
        <pc:spChg chg="del">
          <ac:chgData name="Justin Shaffer" userId="eee2ef64-3634-4afa-8935-968f58513e06" providerId="ADAL" clId="{517FBA57-428A-9543-9E55-3735E202C655}" dt="2022-03-13T14:16:24.625" v="1" actId="478"/>
          <ac:spMkLst>
            <pc:docMk/>
            <pc:sldMk cId="3848950091" sldId="256"/>
            <ac:spMk id="10" creationId="{CADEE992-4AAE-924E-A3E8-EE47588B9F03}"/>
          </ac:spMkLst>
        </pc:spChg>
      </pc:sldChg>
      <pc:sldChg chg="modSp mod">
        <pc:chgData name="Justin Shaffer" userId="eee2ef64-3634-4afa-8935-968f58513e06" providerId="ADAL" clId="{517FBA57-428A-9543-9E55-3735E202C655}" dt="2022-03-13T14:21:07.987" v="80" actId="20577"/>
        <pc:sldMkLst>
          <pc:docMk/>
          <pc:sldMk cId="3436189972" sldId="257"/>
        </pc:sldMkLst>
        <pc:spChg chg="mod">
          <ac:chgData name="Justin Shaffer" userId="eee2ef64-3634-4afa-8935-968f58513e06" providerId="ADAL" clId="{517FBA57-428A-9543-9E55-3735E202C655}" dt="2022-03-13T14:21:07.987" v="80" actId="20577"/>
          <ac:spMkLst>
            <pc:docMk/>
            <pc:sldMk cId="3436189972" sldId="257"/>
            <ac:spMk id="3" creationId="{00000000-0000-0000-0000-000000000000}"/>
          </ac:spMkLst>
        </pc:spChg>
      </pc:sldChg>
      <pc:sldChg chg="delSp mod">
        <pc:chgData name="Justin Shaffer" userId="eee2ef64-3634-4afa-8935-968f58513e06" providerId="ADAL" clId="{517FBA57-428A-9543-9E55-3735E202C655}" dt="2022-03-13T14:21:12.073" v="81" actId="478"/>
        <pc:sldMkLst>
          <pc:docMk/>
          <pc:sldMk cId="59355676" sldId="267"/>
        </pc:sldMkLst>
        <pc:grpChg chg="del">
          <ac:chgData name="Justin Shaffer" userId="eee2ef64-3634-4afa-8935-968f58513e06" providerId="ADAL" clId="{517FBA57-428A-9543-9E55-3735E202C655}" dt="2022-03-13T14:21:12.073" v="81" actId="478"/>
          <ac:grpSpMkLst>
            <pc:docMk/>
            <pc:sldMk cId="59355676" sldId="267"/>
            <ac:grpSpMk id="7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1:26.020" v="82" actId="478"/>
        <pc:sldMkLst>
          <pc:docMk/>
          <pc:sldMk cId="2465801268" sldId="269"/>
        </pc:sldMkLst>
        <pc:grpChg chg="del">
          <ac:chgData name="Justin Shaffer" userId="eee2ef64-3634-4afa-8935-968f58513e06" providerId="ADAL" clId="{517FBA57-428A-9543-9E55-3735E202C655}" dt="2022-03-13T14:21:26.020" v="82" actId="478"/>
          <ac:grpSpMkLst>
            <pc:docMk/>
            <pc:sldMk cId="2465801268" sldId="269"/>
            <ac:grpSpMk id="9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1:29.439" v="83" actId="478"/>
        <pc:sldMkLst>
          <pc:docMk/>
          <pc:sldMk cId="2151956037" sldId="270"/>
        </pc:sldMkLst>
        <pc:grpChg chg="del">
          <ac:chgData name="Justin Shaffer" userId="eee2ef64-3634-4afa-8935-968f58513e06" providerId="ADAL" clId="{517FBA57-428A-9543-9E55-3735E202C655}" dt="2022-03-13T14:21:29.439" v="83" actId="478"/>
          <ac:grpSpMkLst>
            <pc:docMk/>
            <pc:sldMk cId="2151956037" sldId="270"/>
            <ac:grpSpMk id="58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11.191" v="91" actId="478"/>
        <pc:sldMkLst>
          <pc:docMk/>
          <pc:sldMk cId="333351835" sldId="271"/>
        </pc:sldMkLst>
        <pc:grpChg chg="del">
          <ac:chgData name="Justin Shaffer" userId="eee2ef64-3634-4afa-8935-968f58513e06" providerId="ADAL" clId="{517FBA57-428A-9543-9E55-3735E202C655}" dt="2022-03-13T14:25:11.191" v="91" actId="478"/>
          <ac:grpSpMkLst>
            <pc:docMk/>
            <pc:sldMk cId="333351835" sldId="271"/>
            <ac:grpSpMk id="4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14.787" v="92" actId="478"/>
        <pc:sldMkLst>
          <pc:docMk/>
          <pc:sldMk cId="49058960" sldId="275"/>
        </pc:sldMkLst>
        <pc:grpChg chg="del">
          <ac:chgData name="Justin Shaffer" userId="eee2ef64-3634-4afa-8935-968f58513e06" providerId="ADAL" clId="{517FBA57-428A-9543-9E55-3735E202C655}" dt="2022-03-13T14:25:14.787" v="92" actId="478"/>
          <ac:grpSpMkLst>
            <pc:docMk/>
            <pc:sldMk cId="49058960" sldId="275"/>
            <ac:grpSpMk id="9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17.984" v="93" actId="478"/>
        <pc:sldMkLst>
          <pc:docMk/>
          <pc:sldMk cId="1920928866" sldId="276"/>
        </pc:sldMkLst>
        <pc:grpChg chg="del">
          <ac:chgData name="Justin Shaffer" userId="eee2ef64-3634-4afa-8935-968f58513e06" providerId="ADAL" clId="{517FBA57-428A-9543-9E55-3735E202C655}" dt="2022-03-13T14:25:17.984" v="93" actId="478"/>
          <ac:grpSpMkLst>
            <pc:docMk/>
            <pc:sldMk cId="1920928866" sldId="276"/>
            <ac:grpSpMk id="4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20.933" v="94" actId="478"/>
        <pc:sldMkLst>
          <pc:docMk/>
          <pc:sldMk cId="197183781" sldId="278"/>
        </pc:sldMkLst>
        <pc:grpChg chg="del">
          <ac:chgData name="Justin Shaffer" userId="eee2ef64-3634-4afa-8935-968f58513e06" providerId="ADAL" clId="{517FBA57-428A-9543-9E55-3735E202C655}" dt="2022-03-13T14:25:20.933" v="94" actId="478"/>
          <ac:grpSpMkLst>
            <pc:docMk/>
            <pc:sldMk cId="197183781" sldId="278"/>
            <ac:grpSpMk id="10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05.825" v="89" actId="478"/>
        <pc:sldMkLst>
          <pc:docMk/>
          <pc:sldMk cId="253687010" sldId="280"/>
        </pc:sldMkLst>
        <pc:grpChg chg="del">
          <ac:chgData name="Justin Shaffer" userId="eee2ef64-3634-4afa-8935-968f58513e06" providerId="ADAL" clId="{517FBA57-428A-9543-9E55-3735E202C655}" dt="2022-03-13T14:25:05.825" v="89" actId="478"/>
          <ac:grpSpMkLst>
            <pc:docMk/>
            <pc:sldMk cId="253687010" sldId="280"/>
            <ac:grpSpMk id="6" creationId="{00000000-0000-0000-0000-000000000000}"/>
          </ac:grpSpMkLst>
        </pc:grpChg>
      </pc:sldChg>
      <pc:sldChg chg="delSp mod">
        <pc:chgData name="Justin Shaffer" userId="eee2ef64-3634-4afa-8935-968f58513e06" providerId="ADAL" clId="{517FBA57-428A-9543-9E55-3735E202C655}" dt="2022-03-13T14:25:08.785" v="90" actId="478"/>
        <pc:sldMkLst>
          <pc:docMk/>
          <pc:sldMk cId="843487692" sldId="282"/>
        </pc:sldMkLst>
        <pc:grpChg chg="del">
          <ac:chgData name="Justin Shaffer" userId="eee2ef64-3634-4afa-8935-968f58513e06" providerId="ADAL" clId="{517FBA57-428A-9543-9E55-3735E202C655}" dt="2022-03-13T14:25:08.785" v="90" actId="478"/>
          <ac:grpSpMkLst>
            <pc:docMk/>
            <pc:sldMk cId="843487692" sldId="282"/>
            <ac:grpSpMk id="78" creationId="{00000000-0000-0000-0000-000000000000}"/>
          </ac:grpSpMkLst>
        </pc:grpChg>
      </pc:sldChg>
      <pc:sldChg chg="addSp delSp modSp mod">
        <pc:chgData name="Justin Shaffer" userId="eee2ef64-3634-4afa-8935-968f58513e06" providerId="ADAL" clId="{517FBA57-428A-9543-9E55-3735E202C655}" dt="2022-03-13T14:24:28.636" v="88" actId="1076"/>
        <pc:sldMkLst>
          <pc:docMk/>
          <pc:sldMk cId="1092744551" sldId="287"/>
        </pc:sldMkLst>
        <pc:spChg chg="del">
          <ac:chgData name="Justin Shaffer" userId="eee2ef64-3634-4afa-8935-968f58513e06" providerId="ADAL" clId="{517FBA57-428A-9543-9E55-3735E202C655}" dt="2022-03-13T14:21:44.597" v="85" actId="478"/>
          <ac:spMkLst>
            <pc:docMk/>
            <pc:sldMk cId="1092744551" sldId="287"/>
            <ac:spMk id="13" creationId="{00000000-0000-0000-0000-000000000000}"/>
          </ac:spMkLst>
        </pc:spChg>
        <pc:spChg chg="add mod">
          <ac:chgData name="Justin Shaffer" userId="eee2ef64-3634-4afa-8935-968f58513e06" providerId="ADAL" clId="{517FBA57-428A-9543-9E55-3735E202C655}" dt="2022-03-13T14:24:28.636" v="88" actId="1076"/>
          <ac:spMkLst>
            <pc:docMk/>
            <pc:sldMk cId="1092744551" sldId="287"/>
            <ac:spMk id="15" creationId="{E363FD1C-DB26-7948-916E-E5E40228EADC}"/>
          </ac:spMkLst>
        </pc:spChg>
        <pc:grpChg chg="del">
          <ac:chgData name="Justin Shaffer" userId="eee2ef64-3634-4afa-8935-968f58513e06" providerId="ADAL" clId="{517FBA57-428A-9543-9E55-3735E202C655}" dt="2022-03-13T14:21:32.639" v="84" actId="478"/>
          <ac:grpSpMkLst>
            <pc:docMk/>
            <pc:sldMk cId="1092744551" sldId="287"/>
            <ac:grpSpMk id="9" creationId="{00000000-0000-0000-0000-000000000000}"/>
          </ac:grpSpMkLst>
        </pc:grpChg>
      </pc:sldChg>
      <pc:sldChg chg="delSp del mod">
        <pc:chgData name="Justin Shaffer" userId="eee2ef64-3634-4afa-8935-968f58513e06" providerId="ADAL" clId="{517FBA57-428A-9543-9E55-3735E202C655}" dt="2022-03-13T14:25:28.274" v="97" actId="2696"/>
        <pc:sldMkLst>
          <pc:docMk/>
          <pc:sldMk cId="78212783" sldId="293"/>
        </pc:sldMkLst>
        <pc:grpChg chg="del">
          <ac:chgData name="Justin Shaffer" userId="eee2ef64-3634-4afa-8935-968f58513e06" providerId="ADAL" clId="{517FBA57-428A-9543-9E55-3735E202C655}" dt="2022-03-13T14:25:26.817" v="96" actId="478"/>
          <ac:grpSpMkLst>
            <pc:docMk/>
            <pc:sldMk cId="78212783" sldId="293"/>
            <ac:grpSpMk id="8" creationId="{00000000-0000-0000-0000-000000000000}"/>
          </ac:grpSpMkLst>
        </pc:grpChg>
      </pc:sldChg>
      <pc:sldChg chg="add">
        <pc:chgData name="Justin Shaffer" userId="eee2ef64-3634-4afa-8935-968f58513e06" providerId="ADAL" clId="{517FBA57-428A-9543-9E55-3735E202C655}" dt="2022-03-13T14:25:30.704" v="98"/>
        <pc:sldMkLst>
          <pc:docMk/>
          <pc:sldMk cId="1518609447" sldId="293"/>
        </pc:sldMkLst>
      </pc:sldChg>
      <pc:sldChg chg="del">
        <pc:chgData name="Justin Shaffer" userId="eee2ef64-3634-4afa-8935-968f58513e06" providerId="ADAL" clId="{517FBA57-428A-9543-9E55-3735E202C655}" dt="2022-03-13T14:25:24.980" v="95" actId="2696"/>
        <pc:sldMkLst>
          <pc:docMk/>
          <pc:sldMk cId="2506068412" sldId="303"/>
        </pc:sldMkLst>
      </pc:sldChg>
    </pc:docChg>
  </pc:docChgLst>
  <pc:docChgLst>
    <pc:chgData name="Justin Shaffer" userId="eee2ef64-3634-4afa-8935-968f58513e06" providerId="ADAL" clId="{B65A486F-F2E4-8D4B-A179-F4B366A19C10}"/>
    <pc:docChg chg="custSel delSld modSld">
      <pc:chgData name="Justin Shaffer" userId="eee2ef64-3634-4afa-8935-968f58513e06" providerId="ADAL" clId="{B65A486F-F2E4-8D4B-A179-F4B366A19C10}" dt="2023-10-08T13:32:33.989" v="10" actId="2696"/>
      <pc:docMkLst>
        <pc:docMk/>
      </pc:docMkLst>
      <pc:sldChg chg="addSp delSp modSp mod">
        <pc:chgData name="Justin Shaffer" userId="eee2ef64-3634-4afa-8935-968f58513e06" providerId="ADAL" clId="{B65A486F-F2E4-8D4B-A179-F4B366A19C10}" dt="2023-10-08T13:32:22.974" v="3" actId="1076"/>
        <pc:sldMkLst>
          <pc:docMk/>
          <pc:sldMk cId="3848950091" sldId="256"/>
        </pc:sldMkLst>
        <pc:spChg chg="del">
          <ac:chgData name="Justin Shaffer" userId="eee2ef64-3634-4afa-8935-968f58513e06" providerId="ADAL" clId="{B65A486F-F2E4-8D4B-A179-F4B366A19C10}" dt="2023-10-08T13:32:17.062" v="0" actId="478"/>
          <ac:spMkLst>
            <pc:docMk/>
            <pc:sldMk cId="3848950091" sldId="256"/>
            <ac:spMk id="3" creationId="{00000000-0000-0000-0000-000000000000}"/>
          </ac:spMkLst>
        </pc:spChg>
        <pc:spChg chg="mod">
          <ac:chgData name="Justin Shaffer" userId="eee2ef64-3634-4afa-8935-968f58513e06" providerId="ADAL" clId="{B65A486F-F2E4-8D4B-A179-F4B366A19C10}" dt="2023-10-08T13:32:21.207" v="2" actId="1076"/>
          <ac:spMkLst>
            <pc:docMk/>
            <pc:sldMk cId="3848950091" sldId="256"/>
            <ac:spMk id="4" creationId="{C3A347D1-CB00-A643-B9AB-85355C64B040}"/>
          </ac:spMkLst>
        </pc:spChg>
        <pc:spChg chg="add del mod">
          <ac:chgData name="Justin Shaffer" userId="eee2ef64-3634-4afa-8935-968f58513e06" providerId="ADAL" clId="{B65A486F-F2E4-8D4B-A179-F4B366A19C10}" dt="2023-10-08T13:32:18.192" v="1" actId="478"/>
          <ac:spMkLst>
            <pc:docMk/>
            <pc:sldMk cId="3848950091" sldId="256"/>
            <ac:spMk id="7" creationId="{2E5AB8AC-4E04-3EF4-59CE-157FC31B3BD6}"/>
          </ac:spMkLst>
        </pc:spChg>
        <pc:spChg chg="mod">
          <ac:chgData name="Justin Shaffer" userId="eee2ef64-3634-4afa-8935-968f58513e06" providerId="ADAL" clId="{B65A486F-F2E4-8D4B-A179-F4B366A19C10}" dt="2023-10-08T13:32:22.974" v="3" actId="1076"/>
          <ac:spMkLst>
            <pc:docMk/>
            <pc:sldMk cId="3848950091" sldId="256"/>
            <ac:spMk id="8" creationId="{4D2D62D3-AD1C-914D-B865-AD918CBD5706}"/>
          </ac:spMkLst>
        </pc:spChg>
      </pc:sldChg>
      <pc:sldChg chg="modSp mod">
        <pc:chgData name="Justin Shaffer" userId="eee2ef64-3634-4afa-8935-968f58513e06" providerId="ADAL" clId="{B65A486F-F2E4-8D4B-A179-F4B366A19C10}" dt="2023-10-08T13:32:31.485" v="9" actId="20577"/>
        <pc:sldMkLst>
          <pc:docMk/>
          <pc:sldMk cId="3436189972" sldId="257"/>
        </pc:sldMkLst>
        <pc:spChg chg="mod">
          <ac:chgData name="Justin Shaffer" userId="eee2ef64-3634-4afa-8935-968f58513e06" providerId="ADAL" clId="{B65A486F-F2E4-8D4B-A179-F4B366A19C10}" dt="2023-10-08T13:32:31.485" v="9" actId="20577"/>
          <ac:spMkLst>
            <pc:docMk/>
            <pc:sldMk cId="3436189972" sldId="257"/>
            <ac:spMk id="3" creationId="{00000000-0000-0000-0000-000000000000}"/>
          </ac:spMkLst>
        </pc:spChg>
      </pc:sldChg>
      <pc:sldChg chg="del">
        <pc:chgData name="Justin Shaffer" userId="eee2ef64-3634-4afa-8935-968f58513e06" providerId="ADAL" clId="{B65A486F-F2E4-8D4B-A179-F4B366A19C10}" dt="2023-10-08T13:32:33.989" v="10" actId="2696"/>
        <pc:sldMkLst>
          <pc:docMk/>
          <pc:sldMk cId="90496781" sldId="289"/>
        </pc:sldMkLst>
      </pc:sldChg>
    </pc:docChg>
  </pc:docChgLst>
  <pc:docChgLst>
    <pc:chgData name="Justin Shaffer" userId="eee2ef64-3634-4afa-8935-968f58513e06" providerId="ADAL" clId="{2FCAED8D-5577-5045-9680-6CC32F746CC7}"/>
    <pc:docChg chg="undo custSel addSld delSld modSld sldOrd">
      <pc:chgData name="Justin Shaffer" userId="eee2ef64-3634-4afa-8935-968f58513e06" providerId="ADAL" clId="{2FCAED8D-5577-5045-9680-6CC32F746CC7}" dt="2023-10-08T13:30:30.681" v="904"/>
      <pc:docMkLst>
        <pc:docMk/>
      </pc:docMkLst>
      <pc:sldChg chg="addSp delSp modSp mod">
        <pc:chgData name="Justin Shaffer" userId="eee2ef64-3634-4afa-8935-968f58513e06" providerId="ADAL" clId="{2FCAED8D-5577-5045-9680-6CC32F746CC7}" dt="2023-10-07T14:26:34.953" v="567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2FCAED8D-5577-5045-9680-6CC32F746CC7}" dt="2023-10-06T21:25:59.140" v="271" actId="20577"/>
          <ac:spMkLst>
            <pc:docMk/>
            <pc:sldMk cId="3848950091" sldId="256"/>
            <ac:spMk id="3" creationId="{00000000-0000-0000-0000-000000000000}"/>
          </ac:spMkLst>
        </pc:spChg>
        <pc:spChg chg="add mod">
          <ac:chgData name="Justin Shaffer" userId="eee2ef64-3634-4afa-8935-968f58513e06" providerId="ADAL" clId="{2FCAED8D-5577-5045-9680-6CC32F746CC7}" dt="2023-10-07T14:26:34.953" v="567" actId="20577"/>
          <ac:spMkLst>
            <pc:docMk/>
            <pc:sldMk cId="3848950091" sldId="256"/>
            <ac:spMk id="4" creationId="{C3A347D1-CB00-A643-B9AB-85355C64B040}"/>
          </ac:spMkLst>
        </pc:spChg>
        <pc:spChg chg="del">
          <ac:chgData name="Justin Shaffer" userId="eee2ef64-3634-4afa-8935-968f58513e06" providerId="ADAL" clId="{2FCAED8D-5577-5045-9680-6CC32F746CC7}" dt="2023-10-06T21:25:53.363" v="269" actId="478"/>
          <ac:spMkLst>
            <pc:docMk/>
            <pc:sldMk cId="3848950091" sldId="256"/>
            <ac:spMk id="6" creationId="{BCD01B21-6BAD-784C-A42B-D082AD7845BB}"/>
          </ac:spMkLst>
        </pc:spChg>
        <pc:spChg chg="mod">
          <ac:chgData name="Justin Shaffer" userId="eee2ef64-3634-4afa-8935-968f58513e06" providerId="ADAL" clId="{2FCAED8D-5577-5045-9680-6CC32F746CC7}" dt="2023-10-07T14:24:29.439" v="545" actId="1076"/>
          <ac:spMkLst>
            <pc:docMk/>
            <pc:sldMk cId="3848950091" sldId="256"/>
            <ac:spMk id="8" creationId="{4D2D62D3-AD1C-914D-B865-AD918CBD5706}"/>
          </ac:spMkLst>
        </pc:spChg>
        <pc:picChg chg="mod">
          <ac:chgData name="Justin Shaffer" userId="eee2ef64-3634-4afa-8935-968f58513e06" providerId="ADAL" clId="{2FCAED8D-5577-5045-9680-6CC32F746CC7}" dt="2023-10-07T14:24:29.439" v="545" actId="1076"/>
          <ac:picMkLst>
            <pc:docMk/>
            <pc:sldMk cId="3848950091" sldId="256"/>
            <ac:picMk id="5" creationId="{D1D2C714-2B8D-3048-8A65-28A5532012BE}"/>
          </ac:picMkLst>
        </pc:picChg>
        <pc:cxnChg chg="del">
          <ac:chgData name="Justin Shaffer" userId="eee2ef64-3634-4afa-8935-968f58513e06" providerId="ADAL" clId="{2FCAED8D-5577-5045-9680-6CC32F746CC7}" dt="2023-10-06T21:25:53.363" v="269" actId="478"/>
          <ac:cxnSpMkLst>
            <pc:docMk/>
            <pc:sldMk cId="3848950091" sldId="256"/>
            <ac:cxnSpMk id="7" creationId="{62A2C03D-43B1-4F45-B9CB-887D8F39E9E3}"/>
          </ac:cxnSpMkLst>
        </pc:cxnChg>
      </pc:sldChg>
      <pc:sldChg chg="addSp delSp modSp mod modAnim">
        <pc:chgData name="Justin Shaffer" userId="eee2ef64-3634-4afa-8935-968f58513e06" providerId="ADAL" clId="{2FCAED8D-5577-5045-9680-6CC32F746CC7}" dt="2023-10-08T13:00:59.806" v="774"/>
        <pc:sldMkLst>
          <pc:docMk/>
          <pc:sldMk cId="59355676" sldId="267"/>
        </pc:sldMkLst>
        <pc:spChg chg="mod">
          <ac:chgData name="Justin Shaffer" userId="eee2ef64-3634-4afa-8935-968f58513e06" providerId="ADAL" clId="{2FCAED8D-5577-5045-9680-6CC32F746CC7}" dt="2023-10-08T13:00:46.570" v="728" actId="1076"/>
          <ac:spMkLst>
            <pc:docMk/>
            <pc:sldMk cId="59355676" sldId="267"/>
            <ac:spMk id="2" creationId="{00000000-0000-0000-0000-000000000000}"/>
          </ac:spMkLst>
        </pc:spChg>
        <pc:spChg chg="add">
          <ac:chgData name="Justin Shaffer" userId="eee2ef64-3634-4afa-8935-968f58513e06" providerId="ADAL" clId="{2FCAED8D-5577-5045-9680-6CC32F746CC7}" dt="2023-10-08T12:54:43.241" v="620" actId="11529"/>
          <ac:spMkLst>
            <pc:docMk/>
            <pc:sldMk cId="59355676" sldId="267"/>
            <ac:spMk id="4" creationId="{1397C29F-C27F-A2D3-FA10-B17BB1FF4BAA}"/>
          </ac:spMkLst>
        </pc:spChg>
        <pc:spChg chg="add mod">
          <ac:chgData name="Justin Shaffer" userId="eee2ef64-3634-4afa-8935-968f58513e06" providerId="ADAL" clId="{2FCAED8D-5577-5045-9680-6CC32F746CC7}" dt="2023-10-08T12:54:49.885" v="623" actId="14100"/>
          <ac:spMkLst>
            <pc:docMk/>
            <pc:sldMk cId="59355676" sldId="267"/>
            <ac:spMk id="5" creationId="{84B54231-4483-9985-981D-C4F62DA20F12}"/>
          </ac:spMkLst>
        </pc:spChg>
        <pc:spChg chg="add mod">
          <ac:chgData name="Justin Shaffer" userId="eee2ef64-3634-4afa-8935-968f58513e06" providerId="ADAL" clId="{2FCAED8D-5577-5045-9680-6CC32F746CC7}" dt="2023-10-08T12:54:54.618" v="625" actId="1076"/>
          <ac:spMkLst>
            <pc:docMk/>
            <pc:sldMk cId="59355676" sldId="267"/>
            <ac:spMk id="6" creationId="{30A9A8B3-2513-E486-5891-E850B84A13E1}"/>
          </ac:spMkLst>
        </pc:spChg>
        <pc:spChg chg="add mod">
          <ac:chgData name="Justin Shaffer" userId="eee2ef64-3634-4afa-8935-968f58513e06" providerId="ADAL" clId="{2FCAED8D-5577-5045-9680-6CC32F746CC7}" dt="2023-10-08T12:54:58.350" v="628" actId="1076"/>
          <ac:spMkLst>
            <pc:docMk/>
            <pc:sldMk cId="59355676" sldId="267"/>
            <ac:spMk id="7" creationId="{FFE8F912-685E-05E7-ECA7-8480FE2182C3}"/>
          </ac:spMkLst>
        </pc:spChg>
        <pc:spChg chg="add mod">
          <ac:chgData name="Justin Shaffer" userId="eee2ef64-3634-4afa-8935-968f58513e06" providerId="ADAL" clId="{2FCAED8D-5577-5045-9680-6CC32F746CC7}" dt="2023-10-08T13:00:56.847" v="773" actId="1076"/>
          <ac:spMkLst>
            <pc:docMk/>
            <pc:sldMk cId="59355676" sldId="267"/>
            <ac:spMk id="8" creationId="{499AB658-F197-CCE1-B40F-33664F558741}"/>
          </ac:spMkLst>
        </pc:spChg>
        <pc:spChg chg="mod">
          <ac:chgData name="Justin Shaffer" userId="eee2ef64-3634-4afa-8935-968f58513e06" providerId="ADAL" clId="{2FCAED8D-5577-5045-9680-6CC32F746CC7}" dt="2023-10-08T13:00:48.532" v="729" actId="1076"/>
          <ac:spMkLst>
            <pc:docMk/>
            <pc:sldMk cId="59355676" sldId="267"/>
            <ac:spMk id="12" creationId="{00000000-0000-0000-0000-000000000000}"/>
          </ac:spMkLst>
        </pc:spChg>
        <pc:picChg chg="del">
          <ac:chgData name="Justin Shaffer" userId="eee2ef64-3634-4afa-8935-968f58513e06" providerId="ADAL" clId="{2FCAED8D-5577-5045-9680-6CC32F746CC7}" dt="2023-10-08T12:54:01.070" v="605" actId="478"/>
          <ac:picMkLst>
            <pc:docMk/>
            <pc:sldMk cId="59355676" sldId="267"/>
            <ac:picMk id="3" creationId="{00000000-0000-0000-0000-000000000000}"/>
          </ac:picMkLst>
        </pc:picChg>
        <pc:picChg chg="add mod">
          <ac:chgData name="Justin Shaffer" userId="eee2ef64-3634-4afa-8935-968f58513e06" providerId="ADAL" clId="{2FCAED8D-5577-5045-9680-6CC32F746CC7}" dt="2023-10-08T12:54:24.900" v="614" actId="1076"/>
          <ac:picMkLst>
            <pc:docMk/>
            <pc:sldMk cId="59355676" sldId="267"/>
            <ac:picMk id="6146" creationId="{EC7C38E8-7D4B-302B-E2C9-CD5794DB050A}"/>
          </ac:picMkLst>
        </pc:picChg>
      </pc:sldChg>
      <pc:sldChg chg="addSp delSp modSp mod delAnim modAnim">
        <pc:chgData name="Justin Shaffer" userId="eee2ef64-3634-4afa-8935-968f58513e06" providerId="ADAL" clId="{2FCAED8D-5577-5045-9680-6CC32F746CC7}" dt="2023-10-08T12:56:22.100" v="647" actId="1076"/>
        <pc:sldMkLst>
          <pc:docMk/>
          <pc:sldMk cId="1039841460" sldId="268"/>
        </pc:sldMkLst>
        <pc:spChg chg="mod">
          <ac:chgData name="Justin Shaffer" userId="eee2ef64-3634-4afa-8935-968f58513e06" providerId="ADAL" clId="{2FCAED8D-5577-5045-9680-6CC32F746CC7}" dt="2023-10-08T12:55:52.900" v="635" actId="1076"/>
          <ac:spMkLst>
            <pc:docMk/>
            <pc:sldMk cId="1039841460" sldId="268"/>
            <ac:spMk id="3" creationId="{00000000-0000-0000-0000-000000000000}"/>
          </ac:spMkLst>
        </pc:spChg>
        <pc:spChg chg="add mod">
          <ac:chgData name="Justin Shaffer" userId="eee2ef64-3634-4afa-8935-968f58513e06" providerId="ADAL" clId="{2FCAED8D-5577-5045-9680-6CC32F746CC7}" dt="2023-10-08T12:56:12.916" v="643" actId="1076"/>
          <ac:spMkLst>
            <pc:docMk/>
            <pc:sldMk cId="1039841460" sldId="268"/>
            <ac:spMk id="7" creationId="{9CC0CA01-A55F-6157-331B-A7EB4E65BF34}"/>
          </ac:spMkLst>
        </pc:spChg>
        <pc:spChg chg="mod">
          <ac:chgData name="Justin Shaffer" userId="eee2ef64-3634-4afa-8935-968f58513e06" providerId="ADAL" clId="{2FCAED8D-5577-5045-9680-6CC32F746CC7}" dt="2023-10-08T12:56:22.100" v="647" actId="1076"/>
          <ac:spMkLst>
            <pc:docMk/>
            <pc:sldMk cId="1039841460" sldId="268"/>
            <ac:spMk id="8" creationId="{00000000-0000-0000-0000-000000000000}"/>
          </ac:spMkLst>
        </pc:spChg>
        <pc:spChg chg="mod">
          <ac:chgData name="Justin Shaffer" userId="eee2ef64-3634-4afa-8935-968f58513e06" providerId="ADAL" clId="{2FCAED8D-5577-5045-9680-6CC32F746CC7}" dt="2023-10-08T12:56:16.686" v="645" actId="1076"/>
          <ac:spMkLst>
            <pc:docMk/>
            <pc:sldMk cId="1039841460" sldId="268"/>
            <ac:spMk id="9" creationId="{00000000-0000-0000-0000-000000000000}"/>
          </ac:spMkLst>
        </pc:spChg>
        <pc:picChg chg="del">
          <ac:chgData name="Justin Shaffer" userId="eee2ef64-3634-4afa-8935-968f58513e06" providerId="ADAL" clId="{2FCAED8D-5577-5045-9680-6CC32F746CC7}" dt="2023-10-08T12:55:37.730" v="629" actId="478"/>
          <ac:picMkLst>
            <pc:docMk/>
            <pc:sldMk cId="1039841460" sldId="268"/>
            <ac:picMk id="4" creationId="{00000000-0000-0000-0000-000000000000}"/>
          </ac:picMkLst>
        </pc:picChg>
        <pc:picChg chg="del">
          <ac:chgData name="Justin Shaffer" userId="eee2ef64-3634-4afa-8935-968f58513e06" providerId="ADAL" clId="{2FCAED8D-5577-5045-9680-6CC32F746CC7}" dt="2023-10-08T12:55:38.610" v="630" actId="478"/>
          <ac:picMkLst>
            <pc:docMk/>
            <pc:sldMk cId="1039841460" sldId="268"/>
            <ac:picMk id="6" creationId="{00000000-0000-0000-0000-000000000000}"/>
          </ac:picMkLst>
        </pc:picChg>
        <pc:picChg chg="add mod">
          <ac:chgData name="Justin Shaffer" userId="eee2ef64-3634-4afa-8935-968f58513e06" providerId="ADAL" clId="{2FCAED8D-5577-5045-9680-6CC32F746CC7}" dt="2023-10-08T12:56:08.350" v="642" actId="1076"/>
          <ac:picMkLst>
            <pc:docMk/>
            <pc:sldMk cId="1039841460" sldId="268"/>
            <ac:picMk id="7170" creationId="{BD6F0360-D1AE-1633-209D-D46AEE7A18F3}"/>
          </ac:picMkLst>
        </pc:picChg>
      </pc:sldChg>
      <pc:sldChg chg="addSp modSp mod">
        <pc:chgData name="Justin Shaffer" userId="eee2ef64-3634-4afa-8935-968f58513e06" providerId="ADAL" clId="{2FCAED8D-5577-5045-9680-6CC32F746CC7}" dt="2023-10-08T12:58:38.872" v="678" actId="1036"/>
        <pc:sldMkLst>
          <pc:docMk/>
          <pc:sldMk cId="2151956037" sldId="270"/>
        </pc:sldMkLst>
        <pc:spChg chg="add mod">
          <ac:chgData name="Justin Shaffer" userId="eee2ef64-3634-4afa-8935-968f58513e06" providerId="ADAL" clId="{2FCAED8D-5577-5045-9680-6CC32F746CC7}" dt="2023-10-07T14:18:26.963" v="440"/>
          <ac:spMkLst>
            <pc:docMk/>
            <pc:sldMk cId="2151956037" sldId="270"/>
            <ac:spMk id="3" creationId="{8277658F-E797-4EC9-FC8F-41B56A477AC4}"/>
          </ac:spMkLst>
        </pc:spChg>
        <pc:picChg chg="mod">
          <ac:chgData name="Justin Shaffer" userId="eee2ef64-3634-4afa-8935-968f58513e06" providerId="ADAL" clId="{2FCAED8D-5577-5045-9680-6CC32F746CC7}" dt="2023-10-08T12:58:38.872" v="678" actId="1036"/>
          <ac:picMkLst>
            <pc:docMk/>
            <pc:sldMk cId="2151956037" sldId="270"/>
            <ac:picMk id="2" creationId="{A77844C7-267F-EF4D-9050-6E31AAB2A3F7}"/>
          </ac:picMkLst>
        </pc:picChg>
      </pc:sldChg>
      <pc:sldChg chg="addSp delSp modSp mod delAnim modAnim">
        <pc:chgData name="Justin Shaffer" userId="eee2ef64-3634-4afa-8935-968f58513e06" providerId="ADAL" clId="{2FCAED8D-5577-5045-9680-6CC32F746CC7}" dt="2023-10-08T13:30:30.681" v="904"/>
        <pc:sldMkLst>
          <pc:docMk/>
          <pc:sldMk cId="333351835" sldId="271"/>
        </pc:sldMkLst>
        <pc:spChg chg="mod">
          <ac:chgData name="Justin Shaffer" userId="eee2ef64-3634-4afa-8935-968f58513e06" providerId="ADAL" clId="{2FCAED8D-5577-5045-9680-6CC32F746CC7}" dt="2023-10-08T13:09:18.094" v="882" actId="1035"/>
          <ac:spMkLst>
            <pc:docMk/>
            <pc:sldMk cId="333351835" sldId="271"/>
            <ac:spMk id="2" creationId="{00000000-0000-0000-0000-000000000000}"/>
          </ac:spMkLst>
        </pc:spChg>
        <pc:spChg chg="mod">
          <ac:chgData name="Justin Shaffer" userId="eee2ef64-3634-4afa-8935-968f58513e06" providerId="ADAL" clId="{2FCAED8D-5577-5045-9680-6CC32F746CC7}" dt="2023-10-08T13:03:36.882" v="810" actId="1076"/>
          <ac:spMkLst>
            <pc:docMk/>
            <pc:sldMk cId="333351835" sldId="271"/>
            <ac:spMk id="3" creationId="{00000000-0000-0000-0000-000000000000}"/>
          </ac:spMkLst>
        </pc:spChg>
        <pc:spChg chg="add mod">
          <ac:chgData name="Justin Shaffer" userId="eee2ef64-3634-4afa-8935-968f58513e06" providerId="ADAL" clId="{2FCAED8D-5577-5045-9680-6CC32F746CC7}" dt="2023-10-08T13:03:54.065" v="817" actId="14100"/>
          <ac:spMkLst>
            <pc:docMk/>
            <pc:sldMk cId="333351835" sldId="271"/>
            <ac:spMk id="5" creationId="{A855522C-BD09-EFEF-BFDF-B0D34480EFFA}"/>
          </ac:spMkLst>
        </pc:spChg>
        <pc:spChg chg="add mod">
          <ac:chgData name="Justin Shaffer" userId="eee2ef64-3634-4afa-8935-968f58513e06" providerId="ADAL" clId="{2FCAED8D-5577-5045-9680-6CC32F746CC7}" dt="2023-10-08T13:05:01.732" v="834" actId="1076"/>
          <ac:spMkLst>
            <pc:docMk/>
            <pc:sldMk cId="333351835" sldId="271"/>
            <ac:spMk id="7" creationId="{1465FBD1-646D-20BB-7765-17D560E6DBCC}"/>
          </ac:spMkLst>
        </pc:spChg>
        <pc:spChg chg="add mod">
          <ac:chgData name="Justin Shaffer" userId="eee2ef64-3634-4afa-8935-968f58513e06" providerId="ADAL" clId="{2FCAED8D-5577-5045-9680-6CC32F746CC7}" dt="2023-10-08T13:05:10.851" v="836" actId="1076"/>
          <ac:spMkLst>
            <pc:docMk/>
            <pc:sldMk cId="333351835" sldId="271"/>
            <ac:spMk id="9" creationId="{5A4048E8-5A11-A768-F6B8-4F6167C6D4F7}"/>
          </ac:spMkLst>
        </pc:spChg>
        <pc:spChg chg="add mod">
          <ac:chgData name="Justin Shaffer" userId="eee2ef64-3634-4afa-8935-968f58513e06" providerId="ADAL" clId="{2FCAED8D-5577-5045-9680-6CC32F746CC7}" dt="2023-10-08T13:05:25.082" v="839" actId="14100"/>
          <ac:spMkLst>
            <pc:docMk/>
            <pc:sldMk cId="333351835" sldId="271"/>
            <ac:spMk id="10" creationId="{BD77C829-CC32-CE04-A2C7-62FC431E9268}"/>
          </ac:spMkLst>
        </pc:spChg>
        <pc:spChg chg="del">
          <ac:chgData name="Justin Shaffer" userId="eee2ef64-3634-4afa-8935-968f58513e06" providerId="ADAL" clId="{2FCAED8D-5577-5045-9680-6CC32F746CC7}" dt="2023-10-08T13:03:07.759" v="798" actId="478"/>
          <ac:spMkLst>
            <pc:docMk/>
            <pc:sldMk cId="333351835" sldId="271"/>
            <ac:spMk id="12" creationId="{00000000-0000-0000-0000-000000000000}"/>
          </ac:spMkLst>
        </pc:spChg>
        <pc:spChg chg="del">
          <ac:chgData name="Justin Shaffer" userId="eee2ef64-3634-4afa-8935-968f58513e06" providerId="ADAL" clId="{2FCAED8D-5577-5045-9680-6CC32F746CC7}" dt="2023-10-08T13:00:17.149" v="687" actId="478"/>
          <ac:spMkLst>
            <pc:docMk/>
            <pc:sldMk cId="333351835" sldId="271"/>
            <ac:spMk id="15" creationId="{00000000-0000-0000-0000-000000000000}"/>
          </ac:spMkLst>
        </pc:spChg>
        <pc:spChg chg="del">
          <ac:chgData name="Justin Shaffer" userId="eee2ef64-3634-4afa-8935-968f58513e06" providerId="ADAL" clId="{2FCAED8D-5577-5045-9680-6CC32F746CC7}" dt="2023-10-08T13:00:19.023" v="689" actId="478"/>
          <ac:spMkLst>
            <pc:docMk/>
            <pc:sldMk cId="333351835" sldId="271"/>
            <ac:spMk id="16" creationId="{00000000-0000-0000-0000-000000000000}"/>
          </ac:spMkLst>
        </pc:spChg>
        <pc:picChg chg="add mod">
          <ac:chgData name="Justin Shaffer" userId="eee2ef64-3634-4afa-8935-968f58513e06" providerId="ADAL" clId="{2FCAED8D-5577-5045-9680-6CC32F746CC7}" dt="2023-10-08T13:03:42.283" v="814" actId="1076"/>
          <ac:picMkLst>
            <pc:docMk/>
            <pc:sldMk cId="333351835" sldId="271"/>
            <ac:picMk id="4" creationId="{6D84F3F1-A8DA-D37F-1305-2283F10350D8}"/>
          </ac:picMkLst>
        </pc:picChg>
        <pc:picChg chg="add mod">
          <ac:chgData name="Justin Shaffer" userId="eee2ef64-3634-4afa-8935-968f58513e06" providerId="ADAL" clId="{2FCAED8D-5577-5045-9680-6CC32F746CC7}" dt="2023-10-08T13:04:28.483" v="823" actId="1076"/>
          <ac:picMkLst>
            <pc:docMk/>
            <pc:sldMk cId="333351835" sldId="271"/>
            <ac:picMk id="6" creationId="{7072CB39-D775-D8A0-37AD-4771250C7410}"/>
          </ac:picMkLst>
        </pc:picChg>
        <pc:picChg chg="add mod">
          <ac:chgData name="Justin Shaffer" userId="eee2ef64-3634-4afa-8935-968f58513e06" providerId="ADAL" clId="{2FCAED8D-5577-5045-9680-6CC32F746CC7}" dt="2023-10-08T13:05:09.517" v="835" actId="14100"/>
          <ac:picMkLst>
            <pc:docMk/>
            <pc:sldMk cId="333351835" sldId="271"/>
            <ac:picMk id="8" creationId="{F2FB789E-A30D-FAD6-C965-131661FCCF6C}"/>
          </ac:picMkLst>
        </pc:picChg>
        <pc:picChg chg="del mod">
          <ac:chgData name="Justin Shaffer" userId="eee2ef64-3634-4afa-8935-968f58513e06" providerId="ADAL" clId="{2FCAED8D-5577-5045-9680-6CC32F746CC7}" dt="2023-10-08T13:04:23.791" v="819" actId="478"/>
          <ac:picMkLst>
            <pc:docMk/>
            <pc:sldMk cId="333351835" sldId="271"/>
            <ac:picMk id="11" creationId="{00000000-0000-0000-0000-000000000000}"/>
          </ac:picMkLst>
        </pc:picChg>
        <pc:picChg chg="del">
          <ac:chgData name="Justin Shaffer" userId="eee2ef64-3634-4afa-8935-968f58513e06" providerId="ADAL" clId="{2FCAED8D-5577-5045-9680-6CC32F746CC7}" dt="2023-10-08T13:00:16.201" v="686" actId="478"/>
          <ac:picMkLst>
            <pc:docMk/>
            <pc:sldMk cId="333351835" sldId="271"/>
            <ac:picMk id="13" creationId="{00000000-0000-0000-0000-000000000000}"/>
          </ac:picMkLst>
        </pc:picChg>
        <pc:picChg chg="del">
          <ac:chgData name="Justin Shaffer" userId="eee2ef64-3634-4afa-8935-968f58513e06" providerId="ADAL" clId="{2FCAED8D-5577-5045-9680-6CC32F746CC7}" dt="2023-10-08T13:00:18.248" v="688" actId="478"/>
          <ac:picMkLst>
            <pc:docMk/>
            <pc:sldMk cId="333351835" sldId="271"/>
            <ac:picMk id="14" creationId="{00000000-0000-0000-0000-000000000000}"/>
          </ac:picMkLst>
        </pc:picChg>
      </pc:sldChg>
      <pc:sldChg chg="addSp modSp">
        <pc:chgData name="Justin Shaffer" userId="eee2ef64-3634-4afa-8935-968f58513e06" providerId="ADAL" clId="{2FCAED8D-5577-5045-9680-6CC32F746CC7}" dt="2023-10-08T13:05:49.848" v="842"/>
        <pc:sldMkLst>
          <pc:docMk/>
          <pc:sldMk cId="203829113" sldId="273"/>
        </pc:sldMkLst>
        <pc:spChg chg="add mod">
          <ac:chgData name="Justin Shaffer" userId="eee2ef64-3634-4afa-8935-968f58513e06" providerId="ADAL" clId="{2FCAED8D-5577-5045-9680-6CC32F746CC7}" dt="2023-10-08T13:05:49.848" v="842"/>
          <ac:spMkLst>
            <pc:docMk/>
            <pc:sldMk cId="203829113" sldId="273"/>
            <ac:spMk id="3" creationId="{E8B63CED-E562-AD62-6B16-EE9540DD337F}"/>
          </ac:spMkLst>
        </pc:spChg>
      </pc:sldChg>
      <pc:sldChg chg="addSp delSp modSp mod delAnim modAnim">
        <pc:chgData name="Justin Shaffer" userId="eee2ef64-3634-4afa-8935-968f58513e06" providerId="ADAL" clId="{2FCAED8D-5577-5045-9680-6CC32F746CC7}" dt="2023-10-08T13:06:45.125" v="849"/>
        <pc:sldMkLst>
          <pc:docMk/>
          <pc:sldMk cId="49058960" sldId="275"/>
        </pc:sldMkLst>
        <pc:spChg chg="add mod">
          <ac:chgData name="Justin Shaffer" userId="eee2ef64-3634-4afa-8935-968f58513e06" providerId="ADAL" clId="{2FCAED8D-5577-5045-9680-6CC32F746CC7}" dt="2023-10-08T13:06:45.125" v="849"/>
          <ac:spMkLst>
            <pc:docMk/>
            <pc:sldMk cId="49058960" sldId="275"/>
            <ac:spMk id="7" creationId="{BAEBB980-A45D-F326-AB0C-FB34BB0767DE}"/>
          </ac:spMkLst>
        </pc:spChg>
        <pc:spChg chg="del">
          <ac:chgData name="Justin Shaffer" userId="eee2ef64-3634-4afa-8935-968f58513e06" providerId="ADAL" clId="{2FCAED8D-5577-5045-9680-6CC32F746CC7}" dt="2023-10-08T13:06:20.606" v="844" actId="478"/>
          <ac:spMkLst>
            <pc:docMk/>
            <pc:sldMk cId="49058960" sldId="275"/>
            <ac:spMk id="13" creationId="{00000000-0000-0000-0000-000000000000}"/>
          </ac:spMkLst>
        </pc:spChg>
        <pc:picChg chg="del">
          <ac:chgData name="Justin Shaffer" userId="eee2ef64-3634-4afa-8935-968f58513e06" providerId="ADAL" clId="{2FCAED8D-5577-5045-9680-6CC32F746CC7}" dt="2023-10-08T13:05:58.888" v="843" actId="478"/>
          <ac:picMkLst>
            <pc:docMk/>
            <pc:sldMk cId="49058960" sldId="275"/>
            <ac:picMk id="4" creationId="{00000000-0000-0000-0000-000000000000}"/>
          </ac:picMkLst>
        </pc:picChg>
        <pc:picChg chg="add mod">
          <ac:chgData name="Justin Shaffer" userId="eee2ef64-3634-4afa-8935-968f58513e06" providerId="ADAL" clId="{2FCAED8D-5577-5045-9680-6CC32F746CC7}" dt="2023-10-08T13:06:26.103" v="846" actId="14100"/>
          <ac:picMkLst>
            <pc:docMk/>
            <pc:sldMk cId="49058960" sldId="275"/>
            <ac:picMk id="5" creationId="{4441DD43-7158-8018-B0FA-576424F276E3}"/>
          </ac:picMkLst>
        </pc:picChg>
        <pc:picChg chg="add mod">
          <ac:chgData name="Justin Shaffer" userId="eee2ef64-3634-4afa-8935-968f58513e06" providerId="ADAL" clId="{2FCAED8D-5577-5045-9680-6CC32F746CC7}" dt="2023-10-08T13:06:26.103" v="846" actId="14100"/>
          <ac:picMkLst>
            <pc:docMk/>
            <pc:sldMk cId="49058960" sldId="275"/>
            <ac:picMk id="6" creationId="{C04055D1-5793-5B65-BD2D-6EC19395DF9A}"/>
          </ac:picMkLst>
        </pc:picChg>
      </pc:sldChg>
      <pc:sldChg chg="addSp modSp mod">
        <pc:chgData name="Justin Shaffer" userId="eee2ef64-3634-4afa-8935-968f58513e06" providerId="ADAL" clId="{2FCAED8D-5577-5045-9680-6CC32F746CC7}" dt="2023-10-08T13:06:46.788" v="850"/>
        <pc:sldMkLst>
          <pc:docMk/>
          <pc:sldMk cId="197183781" sldId="278"/>
        </pc:sldMkLst>
        <pc:spChg chg="mod">
          <ac:chgData name="Justin Shaffer" userId="eee2ef64-3634-4afa-8935-968f58513e06" providerId="ADAL" clId="{2FCAED8D-5577-5045-9680-6CC32F746CC7}" dt="2023-10-07T14:18:02.510" v="416" actId="1036"/>
          <ac:spMkLst>
            <pc:docMk/>
            <pc:sldMk cId="197183781" sldId="278"/>
            <ac:spMk id="2" creationId="{00000000-0000-0000-0000-000000000000}"/>
          </ac:spMkLst>
        </pc:spChg>
        <pc:spChg chg="add mod">
          <ac:chgData name="Justin Shaffer" userId="eee2ef64-3634-4afa-8935-968f58513e06" providerId="ADAL" clId="{2FCAED8D-5577-5045-9680-6CC32F746CC7}" dt="2023-10-08T13:06:46.788" v="850"/>
          <ac:spMkLst>
            <pc:docMk/>
            <pc:sldMk cId="197183781" sldId="278"/>
            <ac:spMk id="5" creationId="{B2CB6C7D-4EC9-123F-9D7E-BB84B4EEB884}"/>
          </ac:spMkLst>
        </pc:spChg>
      </pc:sldChg>
      <pc:sldChg chg="addSp modSp mod">
        <pc:chgData name="Justin Shaffer" userId="eee2ef64-3634-4afa-8935-968f58513e06" providerId="ADAL" clId="{2FCAED8D-5577-5045-9680-6CC32F746CC7}" dt="2023-10-08T12:57:18.433" v="650" actId="14100"/>
        <pc:sldMkLst>
          <pc:docMk/>
          <pc:sldMk cId="253687010" sldId="280"/>
        </pc:sldMkLst>
        <pc:spChg chg="add mod">
          <ac:chgData name="Justin Shaffer" userId="eee2ef64-3634-4afa-8935-968f58513e06" providerId="ADAL" clId="{2FCAED8D-5577-5045-9680-6CC32F746CC7}" dt="2023-10-07T14:18:21.303" v="438" actId="1076"/>
          <ac:spMkLst>
            <pc:docMk/>
            <pc:sldMk cId="253687010" sldId="280"/>
            <ac:spMk id="3" creationId="{29BDB2C1-8D63-02A5-38BD-DC84AC014461}"/>
          </ac:spMkLst>
        </pc:spChg>
        <pc:spChg chg="mod">
          <ac:chgData name="Justin Shaffer" userId="eee2ef64-3634-4afa-8935-968f58513e06" providerId="ADAL" clId="{2FCAED8D-5577-5045-9680-6CC32F746CC7}" dt="2023-10-08T12:57:18.433" v="650" actId="14100"/>
          <ac:spMkLst>
            <pc:docMk/>
            <pc:sldMk cId="253687010" sldId="280"/>
            <ac:spMk id="5" creationId="{00000000-0000-0000-0000-000000000000}"/>
          </ac:spMkLst>
        </pc:spChg>
      </pc:sldChg>
      <pc:sldChg chg="addSp modSp mod">
        <pc:chgData name="Justin Shaffer" userId="eee2ef64-3634-4afa-8935-968f58513e06" providerId="ADAL" clId="{2FCAED8D-5577-5045-9680-6CC32F746CC7}" dt="2023-10-08T13:30:16.279" v="900" actId="1076"/>
        <pc:sldMkLst>
          <pc:docMk/>
          <pc:sldMk cId="843487692" sldId="282"/>
        </pc:sldMkLst>
        <pc:spChg chg="mod">
          <ac:chgData name="Justin Shaffer" userId="eee2ef64-3634-4afa-8935-968f58513e06" providerId="ADAL" clId="{2FCAED8D-5577-5045-9680-6CC32F746CC7}" dt="2023-10-08T13:30:16.279" v="900" actId="1076"/>
          <ac:spMkLst>
            <pc:docMk/>
            <pc:sldMk cId="843487692" sldId="282"/>
            <ac:spMk id="2" creationId="{C4C5B650-218E-9C4B-B05D-97334E77A1C8}"/>
          </ac:spMkLst>
        </pc:spChg>
        <pc:spChg chg="add mod">
          <ac:chgData name="Justin Shaffer" userId="eee2ef64-3634-4afa-8935-968f58513e06" providerId="ADAL" clId="{2FCAED8D-5577-5045-9680-6CC32F746CC7}" dt="2023-10-07T14:18:22.680" v="439"/>
          <ac:spMkLst>
            <pc:docMk/>
            <pc:sldMk cId="843487692" sldId="282"/>
            <ac:spMk id="4" creationId="{339D2040-C5FA-779B-8D94-9FBAA652617D}"/>
          </ac:spMkLst>
        </pc:spChg>
        <pc:spChg chg="mod">
          <ac:chgData name="Justin Shaffer" userId="eee2ef64-3634-4afa-8935-968f58513e06" providerId="ADAL" clId="{2FCAED8D-5577-5045-9680-6CC32F746CC7}" dt="2023-10-08T13:30:16.279" v="900" actId="1076"/>
          <ac:spMkLst>
            <pc:docMk/>
            <pc:sldMk cId="843487692" sldId="282"/>
            <ac:spMk id="8" creationId="{9CD11463-723A-FC4B-93A7-49AF10BB568D}"/>
          </ac:spMkLst>
        </pc:spChg>
        <pc:spChg chg="mod">
          <ac:chgData name="Justin Shaffer" userId="eee2ef64-3634-4afa-8935-968f58513e06" providerId="ADAL" clId="{2FCAED8D-5577-5045-9680-6CC32F746CC7}" dt="2023-10-08T13:30:16.279" v="900" actId="1076"/>
          <ac:spMkLst>
            <pc:docMk/>
            <pc:sldMk cId="843487692" sldId="282"/>
            <ac:spMk id="9" creationId="{FDB290EF-EADC-0346-84F0-D6E7E4706AD3}"/>
          </ac:spMkLst>
        </pc:spChg>
        <pc:picChg chg="mod">
          <ac:chgData name="Justin Shaffer" userId="eee2ef64-3634-4afa-8935-968f58513e06" providerId="ADAL" clId="{2FCAED8D-5577-5045-9680-6CC32F746CC7}" dt="2023-10-08T13:30:16.279" v="900" actId="1076"/>
          <ac:picMkLst>
            <pc:docMk/>
            <pc:sldMk cId="843487692" sldId="282"/>
            <ac:picMk id="3" creationId="{9322EF65-D29A-FB43-9B93-3A8D399CFF09}"/>
          </ac:picMkLst>
        </pc:picChg>
      </pc:sldChg>
      <pc:sldChg chg="addSp delSp modSp mod">
        <pc:chgData name="Justin Shaffer" userId="eee2ef64-3634-4afa-8935-968f58513e06" providerId="ADAL" clId="{2FCAED8D-5577-5045-9680-6CC32F746CC7}" dt="2023-10-08T12:58:41.914" v="685" actId="1038"/>
        <pc:sldMkLst>
          <pc:docMk/>
          <pc:sldMk cId="1092744551" sldId="287"/>
        </pc:sldMkLst>
        <pc:spChg chg="add del">
          <ac:chgData name="Justin Shaffer" userId="eee2ef64-3634-4afa-8935-968f58513e06" providerId="ADAL" clId="{2FCAED8D-5577-5045-9680-6CC32F746CC7}" dt="2023-10-08T12:57:48.398" v="654" actId="22"/>
          <ac:spMkLst>
            <pc:docMk/>
            <pc:sldMk cId="1092744551" sldId="287"/>
            <ac:spMk id="3" creationId="{5B2BAB7A-9333-5FFD-162E-352553628425}"/>
          </ac:spMkLst>
        </pc:spChg>
        <pc:spChg chg="mod">
          <ac:chgData name="Justin Shaffer" userId="eee2ef64-3634-4afa-8935-968f58513e06" providerId="ADAL" clId="{2FCAED8D-5577-5045-9680-6CC32F746CC7}" dt="2023-10-08T12:58:41.914" v="685" actId="1038"/>
          <ac:spMkLst>
            <pc:docMk/>
            <pc:sldMk cId="1092744551" sldId="287"/>
            <ac:spMk id="5" creationId="{00000000-0000-0000-0000-000000000000}"/>
          </ac:spMkLst>
        </pc:spChg>
        <pc:spChg chg="add mod">
          <ac:chgData name="Justin Shaffer" userId="eee2ef64-3634-4afa-8935-968f58513e06" providerId="ADAL" clId="{2FCAED8D-5577-5045-9680-6CC32F746CC7}" dt="2023-10-08T12:58:29.462" v="667" actId="1076"/>
          <ac:spMkLst>
            <pc:docMk/>
            <pc:sldMk cId="1092744551" sldId="287"/>
            <ac:spMk id="9" creationId="{45A5E50F-6153-CB6F-075E-050EAC5961CE}"/>
          </ac:spMkLst>
        </pc:spChg>
        <pc:spChg chg="add mod">
          <ac:chgData name="Justin Shaffer" userId="eee2ef64-3634-4afa-8935-968f58513e06" providerId="ADAL" clId="{2FCAED8D-5577-5045-9680-6CC32F746CC7}" dt="2023-10-08T12:58:32.352" v="669" actId="1076"/>
          <ac:spMkLst>
            <pc:docMk/>
            <pc:sldMk cId="1092744551" sldId="287"/>
            <ac:spMk id="10" creationId="{67B05DA9-EE15-A089-E0DE-B5A5975B501E}"/>
          </ac:spMkLst>
        </pc:spChg>
        <pc:spChg chg="mod">
          <ac:chgData name="Justin Shaffer" userId="eee2ef64-3634-4afa-8935-968f58513e06" providerId="ADAL" clId="{2FCAED8D-5577-5045-9680-6CC32F746CC7}" dt="2023-10-08T12:58:36.231" v="677" actId="1038"/>
          <ac:spMkLst>
            <pc:docMk/>
            <pc:sldMk cId="1092744551" sldId="287"/>
            <ac:spMk id="15" creationId="{E363FD1C-DB26-7948-916E-E5E40228EADC}"/>
          </ac:spMkLst>
        </pc:spChg>
        <pc:picChg chg="del">
          <ac:chgData name="Justin Shaffer" userId="eee2ef64-3634-4afa-8935-968f58513e06" providerId="ADAL" clId="{2FCAED8D-5577-5045-9680-6CC32F746CC7}" dt="2023-10-08T12:57:47.216" v="652" actId="478"/>
          <ac:picMkLst>
            <pc:docMk/>
            <pc:sldMk cId="1092744551" sldId="287"/>
            <ac:picMk id="7" creationId="{00000000-0000-0000-0000-000000000000}"/>
          </ac:picMkLst>
        </pc:picChg>
        <pc:picChg chg="del">
          <ac:chgData name="Justin Shaffer" userId="eee2ef64-3634-4afa-8935-968f58513e06" providerId="ADAL" clId="{2FCAED8D-5577-5045-9680-6CC32F746CC7}" dt="2023-10-08T12:57:46.260" v="651" actId="478"/>
          <ac:picMkLst>
            <pc:docMk/>
            <pc:sldMk cId="1092744551" sldId="287"/>
            <ac:picMk id="8" creationId="{00000000-0000-0000-0000-000000000000}"/>
          </ac:picMkLst>
        </pc:picChg>
        <pc:picChg chg="add mod">
          <ac:chgData name="Justin Shaffer" userId="eee2ef64-3634-4afa-8935-968f58513e06" providerId="ADAL" clId="{2FCAED8D-5577-5045-9680-6CC32F746CC7}" dt="2023-10-08T12:58:16.410" v="662" actId="14100"/>
          <ac:picMkLst>
            <pc:docMk/>
            <pc:sldMk cId="1092744551" sldId="287"/>
            <ac:picMk id="8194" creationId="{4EEB0183-ECF1-FE24-B4B3-D48853A9D5E3}"/>
          </ac:picMkLst>
        </pc:picChg>
        <pc:picChg chg="add mod">
          <ac:chgData name="Justin Shaffer" userId="eee2ef64-3634-4afa-8935-968f58513e06" providerId="ADAL" clId="{2FCAED8D-5577-5045-9680-6CC32F746CC7}" dt="2023-10-08T12:58:17.321" v="663" actId="1076"/>
          <ac:picMkLst>
            <pc:docMk/>
            <pc:sldMk cId="1092744551" sldId="287"/>
            <ac:picMk id="8196" creationId="{B5EFAF08-FF2E-24C3-438D-EA4A5581886B}"/>
          </ac:picMkLst>
        </pc:picChg>
      </pc:sldChg>
      <pc:sldChg chg="add">
        <pc:chgData name="Justin Shaffer" userId="eee2ef64-3634-4afa-8935-968f58513e06" providerId="ADAL" clId="{2FCAED8D-5577-5045-9680-6CC32F746CC7}" dt="2023-10-06T21:22:44.850" v="256"/>
        <pc:sldMkLst>
          <pc:docMk/>
          <pc:sldMk cId="90496781" sldId="289"/>
        </pc:sldMkLst>
      </pc:sldChg>
      <pc:sldChg chg="add del">
        <pc:chgData name="Justin Shaffer" userId="eee2ef64-3634-4afa-8935-968f58513e06" providerId="ADAL" clId="{2FCAED8D-5577-5045-9680-6CC32F746CC7}" dt="2023-10-06T21:13:23.694" v="25" actId="2696"/>
        <pc:sldMkLst>
          <pc:docMk/>
          <pc:sldMk cId="2595995029" sldId="289"/>
        </pc:sldMkLst>
      </pc:sldChg>
      <pc:sldChg chg="add del">
        <pc:chgData name="Justin Shaffer" userId="eee2ef64-3634-4afa-8935-968f58513e06" providerId="ADAL" clId="{2FCAED8D-5577-5045-9680-6CC32F746CC7}" dt="2023-10-06T21:22:43.223" v="255" actId="2696"/>
        <pc:sldMkLst>
          <pc:docMk/>
          <pc:sldMk cId="3556194143" sldId="289"/>
        </pc:sldMkLst>
      </pc:sldChg>
      <pc:sldChg chg="del">
        <pc:chgData name="Justin Shaffer" userId="eee2ef64-3634-4afa-8935-968f58513e06" providerId="ADAL" clId="{2FCAED8D-5577-5045-9680-6CC32F746CC7}" dt="2023-10-08T13:08:17.618" v="851" actId="2696"/>
        <pc:sldMkLst>
          <pc:docMk/>
          <pc:sldMk cId="1518609447" sldId="293"/>
        </pc:sldMkLst>
      </pc:sldChg>
      <pc:sldChg chg="del">
        <pc:chgData name="Justin Shaffer" userId="eee2ef64-3634-4afa-8935-968f58513e06" providerId="ADAL" clId="{2FCAED8D-5577-5045-9680-6CC32F746CC7}" dt="2023-10-06T16:08:48.498" v="15" actId="2696"/>
        <pc:sldMkLst>
          <pc:docMk/>
          <pc:sldMk cId="967733538" sldId="321"/>
        </pc:sldMkLst>
      </pc:sldChg>
      <pc:sldChg chg="addSp delSp modSp new add del mod ord">
        <pc:chgData name="Justin Shaffer" userId="eee2ef64-3634-4afa-8935-968f58513e06" providerId="ADAL" clId="{2FCAED8D-5577-5045-9680-6CC32F746CC7}" dt="2023-10-06T21:25:48.888" v="268" actId="2696"/>
        <pc:sldMkLst>
          <pc:docMk/>
          <pc:sldMk cId="3892268034" sldId="322"/>
        </pc:sldMkLst>
        <pc:spChg chg="del">
          <ac:chgData name="Justin Shaffer" userId="eee2ef64-3634-4afa-8935-968f58513e06" providerId="ADAL" clId="{2FCAED8D-5577-5045-9680-6CC32F746CC7}" dt="2023-09-17T19:25:36.519" v="11" actId="478"/>
          <ac:spMkLst>
            <pc:docMk/>
            <pc:sldMk cId="3892268034" sldId="322"/>
            <ac:spMk id="2" creationId="{1646A579-9451-62C9-1301-8822325E6B3A}"/>
          </ac:spMkLst>
        </pc:spChg>
        <pc:spChg chg="add del mod">
          <ac:chgData name="Justin Shaffer" userId="eee2ef64-3634-4afa-8935-968f58513e06" providerId="ADAL" clId="{2FCAED8D-5577-5045-9680-6CC32F746CC7}" dt="2023-10-06T16:09:39.456" v="22" actId="767"/>
          <ac:spMkLst>
            <pc:docMk/>
            <pc:sldMk cId="3892268034" sldId="322"/>
            <ac:spMk id="2" creationId="{1705C45E-50E3-C1D7-97A4-0112F01DA085}"/>
          </ac:spMkLst>
        </pc:spChg>
        <pc:spChg chg="del">
          <ac:chgData name="Justin Shaffer" userId="eee2ef64-3634-4afa-8935-968f58513e06" providerId="ADAL" clId="{2FCAED8D-5577-5045-9680-6CC32F746CC7}" dt="2023-09-17T19:25:35.178" v="10" actId="478"/>
          <ac:spMkLst>
            <pc:docMk/>
            <pc:sldMk cId="3892268034" sldId="322"/>
            <ac:spMk id="3" creationId="{97EF00DA-76EF-E12B-017D-EE5B8CB8EA40}"/>
          </ac:spMkLst>
        </pc:spChg>
        <pc:spChg chg="add mod">
          <ac:chgData name="Justin Shaffer" userId="eee2ef64-3634-4afa-8935-968f58513e06" providerId="ADAL" clId="{2FCAED8D-5577-5045-9680-6CC32F746CC7}" dt="2023-09-17T19:25:01.520" v="3" actId="1076"/>
          <ac:spMkLst>
            <pc:docMk/>
            <pc:sldMk cId="3892268034" sldId="322"/>
            <ac:spMk id="5" creationId="{40585646-0FB9-2842-10DD-6F7AD5F5F388}"/>
          </ac:spMkLst>
        </pc:spChg>
        <pc:spChg chg="add mod">
          <ac:chgData name="Justin Shaffer" userId="eee2ef64-3634-4afa-8935-968f58513e06" providerId="ADAL" clId="{2FCAED8D-5577-5045-9680-6CC32F746CC7}" dt="2023-09-17T19:25:32.503" v="7"/>
          <ac:spMkLst>
            <pc:docMk/>
            <pc:sldMk cId="3892268034" sldId="322"/>
            <ac:spMk id="7" creationId="{20A3EB3A-6556-ACF4-F1FD-279B7EF65B1B}"/>
          </ac:spMkLst>
        </pc:spChg>
        <pc:spChg chg="add mod">
          <ac:chgData name="Justin Shaffer" userId="eee2ef64-3634-4afa-8935-968f58513e06" providerId="ADAL" clId="{2FCAED8D-5577-5045-9680-6CC32F746CC7}" dt="2023-09-17T19:25:34.668" v="9" actId="1076"/>
          <ac:spMkLst>
            <pc:docMk/>
            <pc:sldMk cId="3892268034" sldId="322"/>
            <ac:spMk id="9" creationId="{1EFE1A0F-5884-817B-B62F-4E7B8BD69D3D}"/>
          </ac:spMkLst>
        </pc:spChg>
        <pc:picChg chg="add mod">
          <ac:chgData name="Justin Shaffer" userId="eee2ef64-3634-4afa-8935-968f58513e06" providerId="ADAL" clId="{2FCAED8D-5577-5045-9680-6CC32F746CC7}" dt="2023-10-06T16:09:39.964" v="23" actId="1076"/>
          <ac:picMkLst>
            <pc:docMk/>
            <pc:sldMk cId="3892268034" sldId="322"/>
            <ac:picMk id="10" creationId="{EBFB6100-0CBF-A81D-9F2F-393D34480387}"/>
          </ac:picMkLst>
        </pc:picChg>
      </pc:sldChg>
      <pc:sldChg chg="addSp delSp modSp new del mod">
        <pc:chgData name="Justin Shaffer" userId="eee2ef64-3634-4afa-8935-968f58513e06" providerId="ADAL" clId="{2FCAED8D-5577-5045-9680-6CC32F746CC7}" dt="2023-10-06T21:22:29.254" v="251" actId="2696"/>
        <pc:sldMkLst>
          <pc:docMk/>
          <pc:sldMk cId="297703499" sldId="323"/>
        </pc:sldMkLst>
        <pc:spChg chg="del">
          <ac:chgData name="Justin Shaffer" userId="eee2ef64-3634-4afa-8935-968f58513e06" providerId="ADAL" clId="{2FCAED8D-5577-5045-9680-6CC32F746CC7}" dt="2023-10-06T21:14:32.867" v="30" actId="478"/>
          <ac:spMkLst>
            <pc:docMk/>
            <pc:sldMk cId="297703499" sldId="323"/>
            <ac:spMk id="2" creationId="{38AC6F2B-761B-19E0-EB30-622124275642}"/>
          </ac:spMkLst>
        </pc:spChg>
        <pc:spChg chg="del">
          <ac:chgData name="Justin Shaffer" userId="eee2ef64-3634-4afa-8935-968f58513e06" providerId="ADAL" clId="{2FCAED8D-5577-5045-9680-6CC32F746CC7}" dt="2023-10-06T21:14:30.266" v="28" actId="478"/>
          <ac:spMkLst>
            <pc:docMk/>
            <pc:sldMk cId="297703499" sldId="323"/>
            <ac:spMk id="3" creationId="{6F447CBA-9F19-66BF-7523-3B1429E94F59}"/>
          </ac:spMkLst>
        </pc:spChg>
        <pc:spChg chg="add del mod">
          <ac:chgData name="Justin Shaffer" userId="eee2ef64-3634-4afa-8935-968f58513e06" providerId="ADAL" clId="{2FCAED8D-5577-5045-9680-6CC32F746CC7}" dt="2023-10-06T21:21:55.538" v="235" actId="21"/>
          <ac:spMkLst>
            <pc:docMk/>
            <pc:sldMk cId="297703499" sldId="323"/>
            <ac:spMk id="6" creationId="{65F8BAF7-80FF-EAEF-5AC2-420854542153}"/>
          </ac:spMkLst>
        </pc:spChg>
        <pc:picChg chg="add del mod">
          <ac:chgData name="Justin Shaffer" userId="eee2ef64-3634-4afa-8935-968f58513e06" providerId="ADAL" clId="{2FCAED8D-5577-5045-9680-6CC32F746CC7}" dt="2023-10-06T21:21:55.538" v="235" actId="21"/>
          <ac:picMkLst>
            <pc:docMk/>
            <pc:sldMk cId="297703499" sldId="323"/>
            <ac:picMk id="4" creationId="{187AD6A2-93D3-6D7A-25EC-061723CE0671}"/>
          </ac:picMkLst>
        </pc:picChg>
      </pc:sldChg>
      <pc:sldChg chg="addSp delSp modSp new add del mod ord modAnim">
        <pc:chgData name="Justin Shaffer" userId="eee2ef64-3634-4afa-8935-968f58513e06" providerId="ADAL" clId="{2FCAED8D-5577-5045-9680-6CC32F746CC7}" dt="2023-10-08T12:53:26.288" v="604" actId="14100"/>
        <pc:sldMkLst>
          <pc:docMk/>
          <pc:sldMk cId="3310947723" sldId="324"/>
        </pc:sldMkLst>
        <pc:spChg chg="del">
          <ac:chgData name="Justin Shaffer" userId="eee2ef64-3634-4afa-8935-968f58513e06" providerId="ADAL" clId="{2FCAED8D-5577-5045-9680-6CC32F746CC7}" dt="2023-10-06T21:14:56.737" v="37" actId="478"/>
          <ac:spMkLst>
            <pc:docMk/>
            <pc:sldMk cId="3310947723" sldId="324"/>
            <ac:spMk id="2" creationId="{2FE373A2-0D07-0C0A-B55D-3CE38C99E530}"/>
          </ac:spMkLst>
        </pc:spChg>
        <pc:spChg chg="del">
          <ac:chgData name="Justin Shaffer" userId="eee2ef64-3634-4afa-8935-968f58513e06" providerId="ADAL" clId="{2FCAED8D-5577-5045-9680-6CC32F746CC7}" dt="2023-10-06T21:14:54.600" v="36" actId="478"/>
          <ac:spMkLst>
            <pc:docMk/>
            <pc:sldMk cId="3310947723" sldId="324"/>
            <ac:spMk id="3" creationId="{A5A13286-D251-FC3F-3288-D5750DD14812}"/>
          </ac:spMkLst>
        </pc:spChg>
        <pc:spChg chg="add mod">
          <ac:chgData name="Justin Shaffer" userId="eee2ef64-3634-4afa-8935-968f58513e06" providerId="ADAL" clId="{2FCAED8D-5577-5045-9680-6CC32F746CC7}" dt="2023-10-06T21:15:12.027" v="55" actId="20577"/>
          <ac:spMkLst>
            <pc:docMk/>
            <pc:sldMk cId="3310947723" sldId="324"/>
            <ac:spMk id="4" creationId="{A3052AF9-AF68-EE1C-0360-5A2944B338EE}"/>
          </ac:spMkLst>
        </pc:spChg>
        <pc:spChg chg="add mod">
          <ac:chgData name="Justin Shaffer" userId="eee2ef64-3634-4afa-8935-968f58513e06" providerId="ADAL" clId="{2FCAED8D-5577-5045-9680-6CC32F746CC7}" dt="2023-10-08T12:53:26.288" v="604" actId="14100"/>
          <ac:spMkLst>
            <pc:docMk/>
            <pc:sldMk cId="3310947723" sldId="324"/>
            <ac:spMk id="5" creationId="{9D849312-0037-4A9E-39C0-FD373DEB0D60}"/>
          </ac:spMkLst>
        </pc:spChg>
        <pc:spChg chg="add mod">
          <ac:chgData name="Justin Shaffer" userId="eee2ef64-3634-4afa-8935-968f58513e06" providerId="ADAL" clId="{2FCAED8D-5577-5045-9680-6CC32F746CC7}" dt="2023-10-06T21:15:40.024" v="64" actId="1076"/>
          <ac:spMkLst>
            <pc:docMk/>
            <pc:sldMk cId="3310947723" sldId="324"/>
            <ac:spMk id="7" creationId="{112C28D4-79BE-348D-7326-BED22434E0B6}"/>
          </ac:spMkLst>
        </pc:spChg>
        <pc:picChg chg="add mod">
          <ac:chgData name="Justin Shaffer" userId="eee2ef64-3634-4afa-8935-968f58513e06" providerId="ADAL" clId="{2FCAED8D-5577-5045-9680-6CC32F746CC7}" dt="2023-10-06T21:15:13.881" v="56" actId="1076"/>
          <ac:picMkLst>
            <pc:docMk/>
            <pc:sldMk cId="3310947723" sldId="324"/>
            <ac:picMk id="1026" creationId="{ED91D7DC-397A-5A28-1010-CACBFEE25143}"/>
          </ac:picMkLst>
        </pc:picChg>
      </pc:sldChg>
      <pc:sldChg chg="addSp delSp modSp new mod">
        <pc:chgData name="Justin Shaffer" userId="eee2ef64-3634-4afa-8935-968f58513e06" providerId="ADAL" clId="{2FCAED8D-5577-5045-9680-6CC32F746CC7}" dt="2023-10-06T21:21:31.701" v="232" actId="1076"/>
        <pc:sldMkLst>
          <pc:docMk/>
          <pc:sldMk cId="2955565606" sldId="325"/>
        </pc:sldMkLst>
        <pc:spChg chg="mod">
          <ac:chgData name="Justin Shaffer" userId="eee2ef64-3634-4afa-8935-968f58513e06" providerId="ADAL" clId="{2FCAED8D-5577-5045-9680-6CC32F746CC7}" dt="2023-10-06T21:18:49.223" v="137" actId="1076"/>
          <ac:spMkLst>
            <pc:docMk/>
            <pc:sldMk cId="2955565606" sldId="325"/>
            <ac:spMk id="2" creationId="{1DF113EE-84BD-2A52-383F-468ED811910F}"/>
          </ac:spMkLst>
        </pc:spChg>
        <pc:spChg chg="del">
          <ac:chgData name="Justin Shaffer" userId="eee2ef64-3634-4afa-8935-968f58513e06" providerId="ADAL" clId="{2FCAED8D-5577-5045-9680-6CC32F746CC7}" dt="2023-10-06T21:16:09.299" v="115" actId="478"/>
          <ac:spMkLst>
            <pc:docMk/>
            <pc:sldMk cId="2955565606" sldId="325"/>
            <ac:spMk id="3" creationId="{637FA064-E328-061C-2788-A7F86844D600}"/>
          </ac:spMkLst>
        </pc:spChg>
        <pc:spChg chg="add del mod">
          <ac:chgData name="Justin Shaffer" userId="eee2ef64-3634-4afa-8935-968f58513e06" providerId="ADAL" clId="{2FCAED8D-5577-5045-9680-6CC32F746CC7}" dt="2023-10-06T21:21:16.800" v="225" actId="478"/>
          <ac:spMkLst>
            <pc:docMk/>
            <pc:sldMk cId="2955565606" sldId="325"/>
            <ac:spMk id="6" creationId="{ACAB5094-2CAA-383D-6318-92DD60389A3A}"/>
          </ac:spMkLst>
        </pc:spChg>
        <pc:spChg chg="add mod">
          <ac:chgData name="Justin Shaffer" userId="eee2ef64-3634-4afa-8935-968f58513e06" providerId="ADAL" clId="{2FCAED8D-5577-5045-9680-6CC32F746CC7}" dt="2023-10-06T21:19:18.696" v="153" actId="1076"/>
          <ac:spMkLst>
            <pc:docMk/>
            <pc:sldMk cId="2955565606" sldId="325"/>
            <ac:spMk id="9" creationId="{48CB2DDC-F780-00BE-5AD8-D2BD358E504A}"/>
          </ac:spMkLst>
        </pc:spChg>
        <pc:spChg chg="add mod">
          <ac:chgData name="Justin Shaffer" userId="eee2ef64-3634-4afa-8935-968f58513e06" providerId="ADAL" clId="{2FCAED8D-5577-5045-9680-6CC32F746CC7}" dt="2023-10-06T21:21:26.197" v="229" actId="1076"/>
          <ac:spMkLst>
            <pc:docMk/>
            <pc:sldMk cId="2955565606" sldId="325"/>
            <ac:spMk id="11" creationId="{F15A373B-2A33-482F-7A8F-1317F380149A}"/>
          </ac:spMkLst>
        </pc:spChg>
        <pc:picChg chg="add del mod">
          <ac:chgData name="Justin Shaffer" userId="eee2ef64-3634-4afa-8935-968f58513e06" providerId="ADAL" clId="{2FCAED8D-5577-5045-9680-6CC32F746CC7}" dt="2023-10-06T21:21:11.629" v="221" actId="478"/>
          <ac:picMkLst>
            <pc:docMk/>
            <pc:sldMk cId="2955565606" sldId="325"/>
            <ac:picMk id="4" creationId="{3D98CED6-3DA3-84CC-D256-FE3A61C99D91}"/>
          </ac:picMkLst>
        </pc:picChg>
        <pc:picChg chg="add mod">
          <ac:chgData name="Justin Shaffer" userId="eee2ef64-3634-4afa-8935-968f58513e06" providerId="ADAL" clId="{2FCAED8D-5577-5045-9680-6CC32F746CC7}" dt="2023-10-06T21:19:04.504" v="148" actId="1076"/>
          <ac:picMkLst>
            <pc:docMk/>
            <pc:sldMk cId="2955565606" sldId="325"/>
            <ac:picMk id="7" creationId="{6EC98E63-281C-7576-FC33-CEB048AC26F7}"/>
          </ac:picMkLst>
        </pc:picChg>
        <pc:picChg chg="add mod">
          <ac:chgData name="Justin Shaffer" userId="eee2ef64-3634-4afa-8935-968f58513e06" providerId="ADAL" clId="{2FCAED8D-5577-5045-9680-6CC32F746CC7}" dt="2023-10-06T21:18:50.239" v="138" actId="1076"/>
          <ac:picMkLst>
            <pc:docMk/>
            <pc:sldMk cId="2955565606" sldId="325"/>
            <ac:picMk id="2050" creationId="{E97EF045-F007-0977-4370-862303DD7D85}"/>
          </ac:picMkLst>
        </pc:picChg>
        <pc:picChg chg="add mod">
          <ac:chgData name="Justin Shaffer" userId="eee2ef64-3634-4afa-8935-968f58513e06" providerId="ADAL" clId="{2FCAED8D-5577-5045-9680-6CC32F746CC7}" dt="2023-10-06T21:21:31.701" v="232" actId="1076"/>
          <ac:picMkLst>
            <pc:docMk/>
            <pc:sldMk cId="2955565606" sldId="325"/>
            <ac:picMk id="2052" creationId="{C6462B1A-D16A-81FD-3A27-59D910EB3023}"/>
          </ac:picMkLst>
        </pc:picChg>
      </pc:sldChg>
      <pc:sldChg chg="addSp delSp modSp add mod modAnim">
        <pc:chgData name="Justin Shaffer" userId="eee2ef64-3634-4afa-8935-968f58513e06" providerId="ADAL" clId="{2FCAED8D-5577-5045-9680-6CC32F746CC7}" dt="2023-10-07T14:15:48.167" v="396" actId="1076"/>
        <pc:sldMkLst>
          <pc:docMk/>
          <pc:sldMk cId="2717015568" sldId="394"/>
        </pc:sldMkLst>
        <pc:spChg chg="mod">
          <ac:chgData name="Justin Shaffer" userId="eee2ef64-3634-4afa-8935-968f58513e06" providerId="ADAL" clId="{2FCAED8D-5577-5045-9680-6CC32F746CC7}" dt="2023-10-07T14:14:25.921" v="382" actId="20577"/>
          <ac:spMkLst>
            <pc:docMk/>
            <pc:sldMk cId="2717015568" sldId="394"/>
            <ac:spMk id="2" creationId="{FC8106E8-41A1-7B07-017E-7758DB179F05}"/>
          </ac:spMkLst>
        </pc:spChg>
        <pc:spChg chg="mod">
          <ac:chgData name="Justin Shaffer" userId="eee2ef64-3634-4afa-8935-968f58513e06" providerId="ADAL" clId="{2FCAED8D-5577-5045-9680-6CC32F746CC7}" dt="2023-10-07T13:52:24.407" v="316" actId="20577"/>
          <ac:spMkLst>
            <pc:docMk/>
            <pc:sldMk cId="2717015568" sldId="394"/>
            <ac:spMk id="4" creationId="{5F68178E-37A9-E7BD-D45F-D801F35D1CE4}"/>
          </ac:spMkLst>
        </pc:spChg>
        <pc:spChg chg="mod">
          <ac:chgData name="Justin Shaffer" userId="eee2ef64-3634-4afa-8935-968f58513e06" providerId="ADAL" clId="{2FCAED8D-5577-5045-9680-6CC32F746CC7}" dt="2023-10-06T21:20:24.984" v="159" actId="20577"/>
          <ac:spMkLst>
            <pc:docMk/>
            <pc:sldMk cId="2717015568" sldId="394"/>
            <ac:spMk id="5" creationId="{86E93123-953B-4BB7-8BEF-7DEB021733E3}"/>
          </ac:spMkLst>
        </pc:spChg>
        <pc:spChg chg="del">
          <ac:chgData name="Justin Shaffer" userId="eee2ef64-3634-4afa-8935-968f58513e06" providerId="ADAL" clId="{2FCAED8D-5577-5045-9680-6CC32F746CC7}" dt="2023-10-06T21:20:52.528" v="220" actId="478"/>
          <ac:spMkLst>
            <pc:docMk/>
            <pc:sldMk cId="2717015568" sldId="394"/>
            <ac:spMk id="8" creationId="{0B8638DD-F606-0848-11D5-79117E5DC0BD}"/>
          </ac:spMkLst>
        </pc:spChg>
        <pc:spChg chg="add mod">
          <ac:chgData name="Justin Shaffer" userId="eee2ef64-3634-4afa-8935-968f58513e06" providerId="ADAL" clId="{2FCAED8D-5577-5045-9680-6CC32F746CC7}" dt="2023-10-06T21:22:22.377" v="248" actId="1076"/>
          <ac:spMkLst>
            <pc:docMk/>
            <pc:sldMk cId="2717015568" sldId="394"/>
            <ac:spMk id="10" creationId="{C656515D-4306-5E26-CF11-FA0C8D7A868D}"/>
          </ac:spMkLst>
        </pc:spChg>
        <pc:spChg chg="add mod">
          <ac:chgData name="Justin Shaffer" userId="eee2ef64-3634-4afa-8935-968f58513e06" providerId="ADAL" clId="{2FCAED8D-5577-5045-9680-6CC32F746CC7}" dt="2023-10-06T21:22:16.105" v="244" actId="1076"/>
          <ac:spMkLst>
            <pc:docMk/>
            <pc:sldMk cId="2717015568" sldId="394"/>
            <ac:spMk id="12" creationId="{82055C04-EB47-75B7-0743-CAE56608271D}"/>
          </ac:spMkLst>
        </pc:spChg>
        <pc:picChg chg="add mod">
          <ac:chgData name="Justin Shaffer" userId="eee2ef64-3634-4afa-8935-968f58513e06" providerId="ADAL" clId="{2FCAED8D-5577-5045-9680-6CC32F746CC7}" dt="2023-10-06T21:22:17.454" v="245" actId="1076"/>
          <ac:picMkLst>
            <pc:docMk/>
            <pc:sldMk cId="2717015568" sldId="394"/>
            <ac:picMk id="3" creationId="{FF971B14-8E0E-07FB-7B21-AA0724AD38E4}"/>
          </ac:picMkLst>
        </pc:picChg>
        <pc:picChg chg="del">
          <ac:chgData name="Justin Shaffer" userId="eee2ef64-3634-4afa-8935-968f58513e06" providerId="ADAL" clId="{2FCAED8D-5577-5045-9680-6CC32F746CC7}" dt="2023-10-06T21:20:50.744" v="219" actId="478"/>
          <ac:picMkLst>
            <pc:docMk/>
            <pc:sldMk cId="2717015568" sldId="394"/>
            <ac:picMk id="6" creationId="{2D744712-889F-61FE-B85A-8CD170B69552}"/>
          </ac:picMkLst>
        </pc:picChg>
        <pc:picChg chg="del">
          <ac:chgData name="Justin Shaffer" userId="eee2ef64-3634-4afa-8935-968f58513e06" providerId="ADAL" clId="{2FCAED8D-5577-5045-9680-6CC32F746CC7}" dt="2023-10-06T21:20:50.152" v="218" actId="478"/>
          <ac:picMkLst>
            <pc:docMk/>
            <pc:sldMk cId="2717015568" sldId="394"/>
            <ac:picMk id="7" creationId="{8C2B865C-FE52-A926-5C75-34A7617FB022}"/>
          </ac:picMkLst>
        </pc:picChg>
        <pc:picChg chg="add mod">
          <ac:chgData name="Justin Shaffer" userId="eee2ef64-3634-4afa-8935-968f58513e06" providerId="ADAL" clId="{2FCAED8D-5577-5045-9680-6CC32F746CC7}" dt="2023-10-06T21:22:23.678" v="250" actId="1076"/>
          <ac:picMkLst>
            <pc:docMk/>
            <pc:sldMk cId="2717015568" sldId="394"/>
            <ac:picMk id="9" creationId="{FF657994-2994-EF1F-9548-8B9E7A216DBB}"/>
          </ac:picMkLst>
        </pc:picChg>
        <pc:picChg chg="add mod">
          <ac:chgData name="Justin Shaffer" userId="eee2ef64-3634-4afa-8935-968f58513e06" providerId="ADAL" clId="{2FCAED8D-5577-5045-9680-6CC32F746CC7}" dt="2023-10-07T14:15:48.167" v="396" actId="1076"/>
          <ac:picMkLst>
            <pc:docMk/>
            <pc:sldMk cId="2717015568" sldId="394"/>
            <ac:picMk id="13" creationId="{BAE7DC75-8285-5ABC-1315-D9EFDA48BB89}"/>
          </ac:picMkLst>
        </pc:picChg>
      </pc:sldChg>
      <pc:sldChg chg="addSp delSp modSp add mod">
        <pc:chgData name="Justin Shaffer" userId="eee2ef64-3634-4afa-8935-968f58513e06" providerId="ADAL" clId="{2FCAED8D-5577-5045-9680-6CC32F746CC7}" dt="2023-10-07T14:17:56.810" v="408" actId="20577"/>
        <pc:sldMkLst>
          <pc:docMk/>
          <pc:sldMk cId="3157247883" sldId="395"/>
        </pc:sldMkLst>
        <pc:spChg chg="mod">
          <ac:chgData name="Justin Shaffer" userId="eee2ef64-3634-4afa-8935-968f58513e06" providerId="ADAL" clId="{2FCAED8D-5577-5045-9680-6CC32F746CC7}" dt="2023-10-07T13:52:43.109" v="361" actId="1076"/>
          <ac:spMkLst>
            <pc:docMk/>
            <pc:sldMk cId="3157247883" sldId="395"/>
            <ac:spMk id="2" creationId="{D1A50025-12C2-6474-46D4-FC5B7B1CE928}"/>
          </ac:spMkLst>
        </pc:spChg>
        <pc:spChg chg="add mod">
          <ac:chgData name="Justin Shaffer" userId="eee2ef64-3634-4afa-8935-968f58513e06" providerId="ADAL" clId="{2FCAED8D-5577-5045-9680-6CC32F746CC7}" dt="2023-10-06T21:24:45.888" v="262" actId="14100"/>
          <ac:spMkLst>
            <pc:docMk/>
            <pc:sldMk cId="3157247883" sldId="395"/>
            <ac:spMk id="3" creationId="{3B230468-F4B0-1A7E-18ED-B75A4BB2ED92}"/>
          </ac:spMkLst>
        </pc:spChg>
        <pc:spChg chg="add mod">
          <ac:chgData name="Justin Shaffer" userId="eee2ef64-3634-4afa-8935-968f58513e06" providerId="ADAL" clId="{2FCAED8D-5577-5045-9680-6CC32F746CC7}" dt="2023-10-07T14:17:56.810" v="408" actId="20577"/>
          <ac:spMkLst>
            <pc:docMk/>
            <pc:sldMk cId="3157247883" sldId="395"/>
            <ac:spMk id="6" creationId="{0CAFA86C-462E-4C20-E6D5-1678FAC2D32C}"/>
          </ac:spMkLst>
        </pc:spChg>
        <pc:spChg chg="del">
          <ac:chgData name="Justin Shaffer" userId="eee2ef64-3634-4afa-8935-968f58513e06" providerId="ADAL" clId="{2FCAED8D-5577-5045-9680-6CC32F746CC7}" dt="2023-10-06T21:24:40.947" v="258" actId="478"/>
          <ac:spMkLst>
            <pc:docMk/>
            <pc:sldMk cId="3157247883" sldId="395"/>
            <ac:spMk id="9" creationId="{5DEFA7E1-ABF8-D26A-A2FE-2B71101048B8}"/>
          </ac:spMkLst>
        </pc:spChg>
        <pc:spChg chg="add mod">
          <ac:chgData name="Justin Shaffer" userId="eee2ef64-3634-4afa-8935-968f58513e06" providerId="ADAL" clId="{2FCAED8D-5577-5045-9680-6CC32F746CC7}" dt="2023-10-06T21:24:45.888" v="262" actId="14100"/>
          <ac:spMkLst>
            <pc:docMk/>
            <pc:sldMk cId="3157247883" sldId="395"/>
            <ac:spMk id="10" creationId="{3F6447F9-C61B-6DB2-AFDF-1EE8BB6C90A3}"/>
          </ac:spMkLst>
        </pc:spChg>
        <pc:spChg chg="add mod">
          <ac:chgData name="Justin Shaffer" userId="eee2ef64-3634-4afa-8935-968f58513e06" providerId="ADAL" clId="{2FCAED8D-5577-5045-9680-6CC32F746CC7}" dt="2023-10-06T21:24:45.888" v="262" actId="14100"/>
          <ac:spMkLst>
            <pc:docMk/>
            <pc:sldMk cId="3157247883" sldId="395"/>
            <ac:spMk id="11" creationId="{B0436033-D04D-ED91-720E-0422C9A9EFAA}"/>
          </ac:spMkLst>
        </pc:spChg>
        <pc:spChg chg="del">
          <ac:chgData name="Justin Shaffer" userId="eee2ef64-3634-4afa-8935-968f58513e06" providerId="ADAL" clId="{2FCAED8D-5577-5045-9680-6CC32F746CC7}" dt="2023-10-06T21:24:40.947" v="258" actId="478"/>
          <ac:spMkLst>
            <pc:docMk/>
            <pc:sldMk cId="3157247883" sldId="395"/>
            <ac:spMk id="12" creationId="{BDD935B2-2641-EFB6-304D-2C87A53B571E}"/>
          </ac:spMkLst>
        </pc:spChg>
        <pc:spChg chg="del">
          <ac:chgData name="Justin Shaffer" userId="eee2ef64-3634-4afa-8935-968f58513e06" providerId="ADAL" clId="{2FCAED8D-5577-5045-9680-6CC32F746CC7}" dt="2023-10-06T21:24:40.947" v="258" actId="478"/>
          <ac:spMkLst>
            <pc:docMk/>
            <pc:sldMk cId="3157247883" sldId="395"/>
            <ac:spMk id="17" creationId="{4D055B1F-9E07-A06A-886F-41026F5953BD}"/>
          </ac:spMkLst>
        </pc:spChg>
        <pc:picChg chg="del">
          <ac:chgData name="Justin Shaffer" userId="eee2ef64-3634-4afa-8935-968f58513e06" providerId="ADAL" clId="{2FCAED8D-5577-5045-9680-6CC32F746CC7}" dt="2023-10-06T21:24:40.947" v="258" actId="478"/>
          <ac:picMkLst>
            <pc:docMk/>
            <pc:sldMk cId="3157247883" sldId="395"/>
            <ac:picMk id="4" creationId="{E98AE840-E597-C5EA-A821-11790AE153BD}"/>
          </ac:picMkLst>
        </pc:picChg>
        <pc:picChg chg="del">
          <ac:chgData name="Justin Shaffer" userId="eee2ef64-3634-4afa-8935-968f58513e06" providerId="ADAL" clId="{2FCAED8D-5577-5045-9680-6CC32F746CC7}" dt="2023-10-06T21:24:40.947" v="258" actId="478"/>
          <ac:picMkLst>
            <pc:docMk/>
            <pc:sldMk cId="3157247883" sldId="395"/>
            <ac:picMk id="5" creationId="{6EA06F72-9691-2BF1-6E8E-FDAE002ACAD0}"/>
          </ac:picMkLst>
        </pc:picChg>
        <pc:picChg chg="add mod">
          <ac:chgData name="Justin Shaffer" userId="eee2ef64-3634-4afa-8935-968f58513e06" providerId="ADAL" clId="{2FCAED8D-5577-5045-9680-6CC32F746CC7}" dt="2023-10-06T21:24:52.029" v="265" actId="1076"/>
          <ac:picMkLst>
            <pc:docMk/>
            <pc:sldMk cId="3157247883" sldId="395"/>
            <ac:picMk id="7" creationId="{830CBD5A-0E92-643B-37CE-AA53AE8AA514}"/>
          </ac:picMkLst>
        </pc:picChg>
        <pc:picChg chg="add mod">
          <ac:chgData name="Justin Shaffer" userId="eee2ef64-3634-4afa-8935-968f58513e06" providerId="ADAL" clId="{2FCAED8D-5577-5045-9680-6CC32F746CC7}" dt="2023-10-06T21:24:51.078" v="264" actId="1076"/>
          <ac:picMkLst>
            <pc:docMk/>
            <pc:sldMk cId="3157247883" sldId="395"/>
            <ac:picMk id="8" creationId="{925179E1-BC3D-F874-EBBD-41C9A6E5CE93}"/>
          </ac:picMkLst>
        </pc:picChg>
        <pc:picChg chg="add mod">
          <ac:chgData name="Justin Shaffer" userId="eee2ef64-3634-4afa-8935-968f58513e06" providerId="ADAL" clId="{2FCAED8D-5577-5045-9680-6CC32F746CC7}" dt="2023-10-07T14:15:55.151" v="398" actId="1076"/>
          <ac:picMkLst>
            <pc:docMk/>
            <pc:sldMk cId="3157247883" sldId="395"/>
            <ac:picMk id="13" creationId="{B2CC7618-4364-4CD1-7F2B-E6E5CA1AD0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477E-3CA5-6740-9F72-5649B27AECEA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8127-EC60-1A49-9310-760ED726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D677-BFE7-9E46-9D58-8B2E7526F57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.spotify.com/episode/2qM52HFYSKcP2E6LOng3q6?si=zsth1_MZTo240tbHeFd1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.spotify.com/episode/2qM52HFYSKcP2E6LOng3q6?si=zsth1_MZTo240tbHeFd1U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E32-637F-004B-A9BF-9C01B4A2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991"/>
            <a:ext cx="7772400" cy="851313"/>
          </a:xfrm>
        </p:spPr>
        <p:txBody>
          <a:bodyPr>
            <a:normAutofit/>
          </a:bodyPr>
          <a:lstStyle/>
          <a:p>
            <a:r>
              <a:rPr lang="en-US" dirty="0"/>
              <a:t>Cardiovascular anatomy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2C714-2B8D-3048-8A65-28A55320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93304"/>
            <a:ext cx="7620000" cy="391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2D62D3-AD1C-914D-B865-AD918CBD5706}"/>
              </a:ext>
            </a:extLst>
          </p:cNvPr>
          <p:cNvSpPr/>
          <p:nvPr/>
        </p:nvSpPr>
        <p:spPr>
          <a:xfrm>
            <a:off x="1915887" y="5172496"/>
            <a:ext cx="636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archive.org</a:t>
            </a:r>
            <a:r>
              <a:rPr lang="en-US" dirty="0"/>
              <a:t>/details/inside-natures-giants-sperm-whale/</a:t>
            </a:r>
            <a:r>
              <a:rPr lang="en-US" dirty="0" err="1"/>
              <a:t>Inside+Nature's+Giants</a:t>
            </a:r>
            <a:r>
              <a:rPr lang="en-US" dirty="0"/>
              <a:t>+-+Sperm+Whale.m4v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347D1-CB00-A643-B9AB-85355C64B040}"/>
              </a:ext>
            </a:extLst>
          </p:cNvPr>
          <p:cNvSpPr txBox="1"/>
          <p:nvPr/>
        </p:nvSpPr>
        <p:spPr>
          <a:xfrm>
            <a:off x="2011610" y="5874163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0:54:25 to 0:55:58</a:t>
            </a:r>
          </a:p>
        </p:txBody>
      </p:sp>
    </p:spTree>
    <p:extLst>
      <p:ext uri="{BB962C8B-B14F-4D97-AF65-F5344CB8AC3E}">
        <p14:creationId xmlns:p14="http://schemas.microsoft.com/office/powerpoint/2010/main" val="384895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065" y="4402904"/>
            <a:ext cx="284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Pericardiocentesis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65" y="5295456"/>
            <a:ext cx="627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www.nlm.nih.gov</a:t>
            </a:r>
            <a:r>
              <a:rPr lang="en-US" dirty="0"/>
              <a:t>/</a:t>
            </a:r>
            <a:r>
              <a:rPr lang="en-US" dirty="0" err="1"/>
              <a:t>medlineplus</a:t>
            </a:r>
            <a:r>
              <a:rPr lang="en-US" dirty="0"/>
              <a:t>/</a:t>
            </a:r>
            <a:r>
              <a:rPr lang="en-US" dirty="0" err="1"/>
              <a:t>ency</a:t>
            </a:r>
            <a:r>
              <a:rPr lang="en-US" dirty="0"/>
              <a:t>/article/003872.htm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599" y="5634010"/>
            <a:ext cx="641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www.nlm.nih.gov</a:t>
            </a:r>
            <a:r>
              <a:rPr lang="en-US" dirty="0"/>
              <a:t>/</a:t>
            </a:r>
            <a:r>
              <a:rPr lang="en-US" dirty="0" err="1"/>
              <a:t>medlineplus</a:t>
            </a:r>
            <a:r>
              <a:rPr lang="en-US" dirty="0"/>
              <a:t>/</a:t>
            </a:r>
            <a:r>
              <a:rPr lang="en-US" dirty="0" err="1"/>
              <a:t>ency</a:t>
            </a:r>
            <a:r>
              <a:rPr lang="en-US" dirty="0"/>
              <a:t>/article/000194.htm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3FD1C-DB26-7948-916E-E5E40228EADC}"/>
              </a:ext>
            </a:extLst>
          </p:cNvPr>
          <p:cNvSpPr txBox="1"/>
          <p:nvPr/>
        </p:nvSpPr>
        <p:spPr>
          <a:xfrm>
            <a:off x="104630" y="4926124"/>
            <a:ext cx="490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=gPvr2jxhpXA</a:t>
            </a: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4EEB0183-ECF1-FE24-B4B3-D48853A9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5" y="570945"/>
            <a:ext cx="4769080" cy="33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defined">
            <a:extLst>
              <a:ext uri="{FF2B5EF4-FFF2-40B4-BE49-F238E27FC236}">
                <a16:creationId xmlns:a16="http://schemas.microsoft.com/office/drawing/2014/main" id="{B5EFAF08-FF2E-24C3-438D-EA4A5581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18" y="0"/>
            <a:ext cx="3241027" cy="44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A5E50F-6153-CB6F-075E-050EAC5961CE}"/>
              </a:ext>
            </a:extLst>
          </p:cNvPr>
          <p:cNvSpPr txBox="1"/>
          <p:nvPr/>
        </p:nvSpPr>
        <p:spPr>
          <a:xfrm>
            <a:off x="193876" y="3895073"/>
            <a:ext cx="3241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/wiki/Pericardiocentesis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05DA9-EE15-A089-E0DE-B5A5975B501E}"/>
              </a:ext>
            </a:extLst>
          </p:cNvPr>
          <p:cNvSpPr txBox="1"/>
          <p:nvPr/>
        </p:nvSpPr>
        <p:spPr>
          <a:xfrm>
            <a:off x="5902513" y="4339041"/>
            <a:ext cx="32410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/wiki/Pericardiocentesis</a:t>
            </a:r>
          </a:p>
        </p:txBody>
      </p:sp>
    </p:spTree>
    <p:extLst>
      <p:ext uri="{BB962C8B-B14F-4D97-AF65-F5344CB8AC3E}">
        <p14:creationId xmlns:p14="http://schemas.microsoft.com/office/powerpoint/2010/main" val="109274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317500"/>
            <a:ext cx="3619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Name as many structures as you can in 30 seconds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500" y="3075127"/>
            <a:ext cx="1849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GO!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B31CF-9958-204F-92A9-924266300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6" r="24412"/>
          <a:stretch/>
        </p:blipFill>
        <p:spPr>
          <a:xfrm>
            <a:off x="4078257" y="786441"/>
            <a:ext cx="4574988" cy="5622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CD9B85-4459-494F-89A3-0AD7CFA49638}"/>
              </a:ext>
            </a:extLst>
          </p:cNvPr>
          <p:cNvSpPr/>
          <p:nvPr/>
        </p:nvSpPr>
        <p:spPr>
          <a:xfrm>
            <a:off x="4073942" y="893798"/>
            <a:ext cx="702277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DB2C1-8D63-02A5-38BD-DC84AC014461}"/>
              </a:ext>
            </a:extLst>
          </p:cNvPr>
          <p:cNvSpPr txBox="1"/>
          <p:nvPr/>
        </p:nvSpPr>
        <p:spPr>
          <a:xfrm>
            <a:off x="7892143" y="6409286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2536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2EF65-D29A-FB43-9B93-3A8D399C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864"/>
            <a:ext cx="9144000" cy="5622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C5B650-218E-9C4B-B05D-97334E77A1C8}"/>
              </a:ext>
            </a:extLst>
          </p:cNvPr>
          <p:cNvSpPr/>
          <p:nvPr/>
        </p:nvSpPr>
        <p:spPr>
          <a:xfrm>
            <a:off x="0" y="3230868"/>
            <a:ext cx="1264024" cy="309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11463-723A-FC4B-93A7-49AF10BB568D}"/>
              </a:ext>
            </a:extLst>
          </p:cNvPr>
          <p:cNvSpPr/>
          <p:nvPr/>
        </p:nvSpPr>
        <p:spPr>
          <a:xfrm>
            <a:off x="0" y="5050703"/>
            <a:ext cx="1680882" cy="309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290EF-EADC-0346-84F0-D6E7E4706AD3}"/>
              </a:ext>
            </a:extLst>
          </p:cNvPr>
          <p:cNvSpPr/>
          <p:nvPr/>
        </p:nvSpPr>
        <p:spPr>
          <a:xfrm>
            <a:off x="152400" y="5203103"/>
            <a:ext cx="1680882" cy="309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2040-C5FA-779B-8D94-9FBAA652617D}"/>
              </a:ext>
            </a:extLst>
          </p:cNvPr>
          <p:cNvSpPr txBox="1"/>
          <p:nvPr/>
        </p:nvSpPr>
        <p:spPr>
          <a:xfrm>
            <a:off x="7892143" y="6409286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84348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B789E-A30D-FAD6-C965-131661FC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30" y="3359536"/>
            <a:ext cx="4533378" cy="3493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14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valve could this be based on its shape? (superior view) Select all that apply.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425" y="1367281"/>
            <a:ext cx="3443468" cy="21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– mitral valve</a:t>
            </a:r>
          </a:p>
          <a:p>
            <a:pPr marL="0" indent="0">
              <a:buNone/>
            </a:pPr>
            <a:r>
              <a:rPr lang="en-US" sz="2800" dirty="0"/>
              <a:t>B – tricuspid valve</a:t>
            </a:r>
          </a:p>
          <a:p>
            <a:pPr marL="0" indent="0">
              <a:buNone/>
            </a:pPr>
            <a:r>
              <a:rPr lang="en-US" sz="2800" dirty="0"/>
              <a:t>C – pulmonary valve</a:t>
            </a:r>
          </a:p>
          <a:p>
            <a:pPr marL="0" indent="0">
              <a:buNone/>
            </a:pPr>
            <a:r>
              <a:rPr lang="en-US" sz="2800" dirty="0"/>
              <a:t>D – aortic valve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4F3F1-A8DA-D37F-1305-2283F103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7" y="3316126"/>
            <a:ext cx="4396273" cy="35418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55522C-BD09-EFEF-BFDF-B0D34480EFFA}"/>
              </a:ext>
            </a:extLst>
          </p:cNvPr>
          <p:cNvSpPr/>
          <p:nvPr/>
        </p:nvSpPr>
        <p:spPr>
          <a:xfrm>
            <a:off x="0" y="3226783"/>
            <a:ext cx="1037771" cy="78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2CB39-D775-D8A0-37AD-4771250C7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54" y="1461285"/>
            <a:ext cx="2197583" cy="1854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5FBD1-646D-20BB-7765-17D560E6DBCC}"/>
              </a:ext>
            </a:extLst>
          </p:cNvPr>
          <p:cNvSpPr txBox="1"/>
          <p:nvPr/>
        </p:nvSpPr>
        <p:spPr>
          <a:xfrm>
            <a:off x="8060177" y="6483710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048E8-5A11-A768-F6B8-4F6167C6D4F7}"/>
              </a:ext>
            </a:extLst>
          </p:cNvPr>
          <p:cNvSpPr/>
          <p:nvPr/>
        </p:nvSpPr>
        <p:spPr>
          <a:xfrm>
            <a:off x="4423137" y="3354578"/>
            <a:ext cx="1037771" cy="78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7C829-CC32-CE04-A2C7-62FC431E9268}"/>
              </a:ext>
            </a:extLst>
          </p:cNvPr>
          <p:cNvSpPr/>
          <p:nvPr/>
        </p:nvSpPr>
        <p:spPr>
          <a:xfrm>
            <a:off x="1581782" y="2388705"/>
            <a:ext cx="3165945" cy="96587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73A6F-1C4F-3E40-B651-20494D10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3" y="0"/>
            <a:ext cx="85493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63CED-E562-AD62-6B16-EE9540DD337F}"/>
              </a:ext>
            </a:extLst>
          </p:cNvPr>
          <p:cNvSpPr txBox="1"/>
          <p:nvPr/>
        </p:nvSpPr>
        <p:spPr>
          <a:xfrm>
            <a:off x="8060177" y="6483710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20382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00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functions of the chordae </a:t>
            </a:r>
            <a:r>
              <a:rPr lang="en-US" dirty="0" err="1"/>
              <a:t>tendineae</a:t>
            </a:r>
            <a:r>
              <a:rPr lang="en-US" dirty="0"/>
              <a:t> and papillary muscles?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55" y="13589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to help open the AV valves</a:t>
            </a:r>
          </a:p>
          <a:p>
            <a:pPr marL="0" indent="0">
              <a:buNone/>
            </a:pPr>
            <a:r>
              <a:rPr lang="en-US" dirty="0"/>
              <a:t>B – to help close the AV valves</a:t>
            </a:r>
          </a:p>
          <a:p>
            <a:pPr marL="0" indent="0">
              <a:buNone/>
            </a:pPr>
            <a:r>
              <a:rPr lang="en-US" dirty="0"/>
              <a:t>C – to prevent the AV valves from closing</a:t>
            </a:r>
          </a:p>
          <a:p>
            <a:pPr marL="0" indent="0">
              <a:buNone/>
            </a:pPr>
            <a:r>
              <a:rPr lang="en-US" dirty="0"/>
              <a:t>D – to prevent the AV valves from opening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54" y="3162300"/>
            <a:ext cx="7172445" cy="508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1DD43-7158-8018-B0FA-576424F2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928" y="3799096"/>
            <a:ext cx="3962979" cy="3053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055D1-5793-5B65-BD2D-6EC19395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5" y="3761772"/>
            <a:ext cx="3843125" cy="3096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BB980-A45D-F326-AB0C-FB34BB0767DE}"/>
              </a:ext>
            </a:extLst>
          </p:cNvPr>
          <p:cNvSpPr txBox="1"/>
          <p:nvPr/>
        </p:nvSpPr>
        <p:spPr>
          <a:xfrm>
            <a:off x="8060177" y="6483710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490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5658"/>
            <a:ext cx="7002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blood travel through the heart and body?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32553"/>
            <a:ext cx="8229600" cy="1641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you put the following structures in the correct order that a drop of blood would encounter them in the circulatory system?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600" y="2854523"/>
            <a:ext cx="8638031" cy="3693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/>
              <a:t>Aorta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Right ventricle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Left ventricle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Mitral valve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Tricuspid valve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Pulmonary artery (trunk)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Superior vena cava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Aortic valve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Left atrium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Inferior vena cava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Left ventricle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Pulmonary vein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Pulmonary valve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Right atrium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Lungs (pulmonary capillaries)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Body (systemic capillaries)</a:t>
            </a:r>
          </a:p>
        </p:txBody>
      </p:sp>
    </p:spTree>
    <p:extLst>
      <p:ext uri="{BB962C8B-B14F-4D97-AF65-F5344CB8AC3E}">
        <p14:creationId xmlns:p14="http://schemas.microsoft.com/office/powerpoint/2010/main" val="192092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45" y="383496"/>
            <a:ext cx="860547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drop of blood is in the right atrium. What structure was it just in and what valve will it pass through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0400"/>
            <a:ext cx="8229600" cy="419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right ventricle; tricuspid valve</a:t>
            </a:r>
          </a:p>
          <a:p>
            <a:pPr marL="0" indent="0">
              <a:buNone/>
            </a:pPr>
            <a:r>
              <a:rPr lang="en-US" dirty="0"/>
              <a:t>B – superior vena cava; tricuspid valve</a:t>
            </a:r>
          </a:p>
          <a:p>
            <a:pPr marL="0" indent="0">
              <a:buNone/>
            </a:pPr>
            <a:r>
              <a:rPr lang="en-US" dirty="0"/>
              <a:t>C – aorta; mitral valve</a:t>
            </a:r>
          </a:p>
          <a:p>
            <a:pPr marL="0" indent="0">
              <a:buNone/>
            </a:pPr>
            <a:r>
              <a:rPr lang="en-US" dirty="0"/>
              <a:t>D – right ventricle; mitral valve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818" y="2585279"/>
            <a:ext cx="6361632" cy="508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9A9E0-072E-7640-B5A7-28669782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973" y="3256213"/>
            <a:ext cx="3039035" cy="3524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B6C7D-4EC9-123F-9D7E-BB84B4EEB884}"/>
              </a:ext>
            </a:extLst>
          </p:cNvPr>
          <p:cNvSpPr txBox="1"/>
          <p:nvPr/>
        </p:nvSpPr>
        <p:spPr>
          <a:xfrm>
            <a:off x="8060177" y="6483710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1971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25-12C2-6474-46D4-FC5B7B1C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71" y="153813"/>
            <a:ext cx="807325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it like to crawl inside a whale?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30468-F4B0-1A7E-18ED-B75A4BB2ED92}"/>
              </a:ext>
            </a:extLst>
          </p:cNvPr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https://open.spotify.com/episode/2qM52HFYSKcP2E6LOng3q6?si=zsth1_MZTo240tbHeFd1Uw</a:t>
            </a: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FA86C-462E-4C20-E6D5-1678FAC2D32C}"/>
              </a:ext>
            </a:extLst>
          </p:cNvPr>
          <p:cNvSpPr txBox="1"/>
          <p:nvPr/>
        </p:nvSpPr>
        <p:spPr>
          <a:xfrm>
            <a:off x="2011610" y="5780782"/>
            <a:ext cx="4707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0:51:40 to 0:53:41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CBD5A-0E92-643B-37CE-AA53AE8A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1" y="1413043"/>
            <a:ext cx="3467617" cy="366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179E1-BC3D-F874-EBBD-41C9A6E5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43" y="1389145"/>
            <a:ext cx="3467616" cy="3778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447F9-C61B-6DB2-AFDF-1EE8BB6C90A3}"/>
              </a:ext>
            </a:extLst>
          </p:cNvPr>
          <p:cNvSpPr txBox="1"/>
          <p:nvPr/>
        </p:nvSpPr>
        <p:spPr>
          <a:xfrm>
            <a:off x="6153901" y="5272950"/>
            <a:ext cx="261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www.oprah.com</a:t>
            </a:r>
            <a:r>
              <a:rPr lang="en-US" sz="1200" dirty="0"/>
              <a:t>/money/anatomist-joy-</a:t>
            </a:r>
            <a:r>
              <a:rPr lang="en-US" sz="1200" dirty="0" err="1"/>
              <a:t>reidenberg</a:t>
            </a:r>
            <a:r>
              <a:rPr lang="en-US" sz="1200" dirty="0"/>
              <a:t>-dissecting-animals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36033-D04D-ED91-720E-0422C9A9EFAA}"/>
              </a:ext>
            </a:extLst>
          </p:cNvPr>
          <p:cNvSpPr txBox="1"/>
          <p:nvPr/>
        </p:nvSpPr>
        <p:spPr>
          <a:xfrm>
            <a:off x="377528" y="5167958"/>
            <a:ext cx="3396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submergemag.com</a:t>
            </a:r>
            <a:r>
              <a:rPr lang="en-US" sz="1200" dirty="0"/>
              <a:t>/lifestyle/</a:t>
            </a:r>
            <a:r>
              <a:rPr lang="en-US" sz="1200" dirty="0" err="1"/>
              <a:t>alie</a:t>
            </a:r>
            <a:r>
              <a:rPr lang="en-US" sz="1200" dirty="0"/>
              <a:t>-ward/</a:t>
            </a:r>
          </a:p>
        </p:txBody>
      </p:sp>
      <p:pic>
        <p:nvPicPr>
          <p:cNvPr id="13" name="Picture 2" descr="Ologies Episodes — alie ward">
            <a:extLst>
              <a:ext uri="{FF2B5EF4-FFF2-40B4-BE49-F238E27FC236}">
                <a16:creationId xmlns:a16="http://schemas.microsoft.com/office/drawing/2014/main" id="{B2CC7618-4364-4CD1-7F2B-E6E5CA1A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00" y="1350220"/>
            <a:ext cx="1894114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1138"/>
            <a:ext cx="8763000" cy="5080000"/>
          </a:xfrm>
        </p:spPr>
        <p:txBody>
          <a:bodyPr>
            <a:normAutofit/>
          </a:bodyPr>
          <a:lstStyle/>
          <a:p>
            <a:r>
              <a:rPr lang="en-US" dirty="0"/>
              <a:t>Describe the location, external features, and functions of the heart</a:t>
            </a:r>
          </a:p>
          <a:p>
            <a:r>
              <a:rPr lang="en-US" dirty="0"/>
              <a:t>Identify and describe the structures and functions of the layers of the pericardium and heart wall</a:t>
            </a:r>
          </a:p>
          <a:p>
            <a:r>
              <a:rPr lang="en-US" dirty="0"/>
              <a:t>Identify and describe the structures and functions of the atria, ventricles, valves, and associated structures and trace the path of blood through the heart and great vessels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3EE-84BD-2A52-383F-468ED811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PodCase</a:t>
            </a:r>
            <a:r>
              <a:rPr lang="en-US" dirty="0"/>
              <a:t>: Heart Anatomy</a:t>
            </a:r>
          </a:p>
        </p:txBody>
      </p:sp>
      <p:pic>
        <p:nvPicPr>
          <p:cNvPr id="2050" name="Picture 2" descr="Ologies Episodes — alie ward">
            <a:extLst>
              <a:ext uri="{FF2B5EF4-FFF2-40B4-BE49-F238E27FC236}">
                <a16:creationId xmlns:a16="http://schemas.microsoft.com/office/drawing/2014/main" id="{E97EF045-F007-0977-4370-862303DD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3" y="1143000"/>
            <a:ext cx="5170714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98E63-281C-7576-FC33-CEB048AC2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1" y="3931902"/>
            <a:ext cx="2119872" cy="2585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CB2DDC-F780-00BE-5AD8-D2BD358E504A}"/>
              </a:ext>
            </a:extLst>
          </p:cNvPr>
          <p:cNvSpPr txBox="1"/>
          <p:nvPr/>
        </p:nvSpPr>
        <p:spPr>
          <a:xfrm>
            <a:off x="5709246" y="6516968"/>
            <a:ext cx="3113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Joy_Reidenberg</a:t>
            </a:r>
            <a:endParaRPr lang="en-US" sz="1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6462B1A-D16A-81FD-3A27-59D910EB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81" y="939745"/>
            <a:ext cx="1817712" cy="26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5A373B-2A33-482F-7A8F-1317F380149A}"/>
              </a:ext>
            </a:extLst>
          </p:cNvPr>
          <p:cNvSpPr txBox="1"/>
          <p:nvPr/>
        </p:nvSpPr>
        <p:spPr>
          <a:xfrm>
            <a:off x="5758543" y="3589857"/>
            <a:ext cx="2928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Alie_Ward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556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ard Candidate: Joy Reidenberg">
            <a:extLst>
              <a:ext uri="{FF2B5EF4-FFF2-40B4-BE49-F238E27FC236}">
                <a16:creationId xmlns:a16="http://schemas.microsoft.com/office/drawing/2014/main" id="{ED91D7DC-397A-5A28-1010-CACBFEE2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19" y="967187"/>
            <a:ext cx="3670381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052AF9-AF68-EE1C-0360-5A2944B3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41"/>
            <a:ext cx="8229600" cy="886146"/>
          </a:xfrm>
        </p:spPr>
        <p:txBody>
          <a:bodyPr/>
          <a:lstStyle/>
          <a:p>
            <a:r>
              <a:rPr lang="en-US" dirty="0"/>
              <a:t>Joy </a:t>
            </a:r>
            <a:r>
              <a:rPr lang="en-US" dirty="0" err="1"/>
              <a:t>Reidenberg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49312-0037-4A9E-39C0-FD373DEB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967187"/>
            <a:ext cx="4913677" cy="5465096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Professor, Center for Anatomy and Functional Morphology, and Dept. Medical Education, Icahn School of Medicine at Mount Sinai</a:t>
            </a:r>
          </a:p>
          <a:p>
            <a:r>
              <a:rPr lang="en-US" sz="3000" dirty="0"/>
              <a:t>Research focuses on anatomical adaptations of marine mammals to environmental extremes, specifically sound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C28D4-79BE-348D-7326-BED22434E0B6}"/>
              </a:ext>
            </a:extLst>
          </p:cNvPr>
          <p:cNvSpPr txBox="1"/>
          <p:nvPr/>
        </p:nvSpPr>
        <p:spPr>
          <a:xfrm>
            <a:off x="6010687" y="6109117"/>
            <a:ext cx="313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</a:t>
            </a:r>
            <a:r>
              <a:rPr lang="en-US" sz="1200" dirty="0" err="1"/>
              <a:t>www.anatomy.org</a:t>
            </a:r>
            <a:r>
              <a:rPr lang="en-US" sz="1200" dirty="0"/>
              <a:t>/AAA/About-AAA/Volunteering/2023-Board-Election/Board-Candidate-</a:t>
            </a:r>
            <a:r>
              <a:rPr lang="en-US" sz="1200" dirty="0" err="1"/>
              <a:t>Reidenberg.aspx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09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8178E-37A9-E7BD-D45F-D801F35D1CE4}"/>
              </a:ext>
            </a:extLst>
          </p:cNvPr>
          <p:cNvSpPr txBox="1"/>
          <p:nvPr/>
        </p:nvSpPr>
        <p:spPr>
          <a:xfrm>
            <a:off x="308919" y="6242447"/>
            <a:ext cx="8526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What is it like to crawl inside a whale?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3123-953B-4BB7-8BEF-7DEB021733E3}"/>
              </a:ext>
            </a:extLst>
          </p:cNvPr>
          <p:cNvSpPr txBox="1"/>
          <p:nvPr/>
        </p:nvSpPr>
        <p:spPr>
          <a:xfrm>
            <a:off x="0" y="5612074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full episode:</a:t>
            </a:r>
          </a:p>
          <a:p>
            <a:r>
              <a:rPr lang="en-US" sz="1700" dirty="0">
                <a:hlinkClick r:id="rId2"/>
              </a:rPr>
              <a:t>https://open.spotify.com/episode/2qM52HFYSKcP2E6LOng3q6?si=zsth1_MZTo240tbHeFd1Uw</a:t>
            </a:r>
            <a:endParaRPr lang="en-US" sz="1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06E8-41A1-7B07-017E-7758DB179F05}"/>
              </a:ext>
            </a:extLst>
          </p:cNvPr>
          <p:cNvSpPr txBox="1"/>
          <p:nvPr/>
        </p:nvSpPr>
        <p:spPr>
          <a:xfrm>
            <a:off x="2011610" y="5150409"/>
            <a:ext cx="4707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0:07:24 to 0:09:35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71B14-8E0E-07FB-7B21-AA0724AD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40" y="280291"/>
            <a:ext cx="3943253" cy="416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57994-2994-EF1F-9548-8B9E7A216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234" y="214204"/>
            <a:ext cx="3943253" cy="4297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6515D-4306-5E26-CF11-FA0C8D7A868D}"/>
              </a:ext>
            </a:extLst>
          </p:cNvPr>
          <p:cNvSpPr txBox="1"/>
          <p:nvPr/>
        </p:nvSpPr>
        <p:spPr>
          <a:xfrm>
            <a:off x="6153901" y="4642577"/>
            <a:ext cx="261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www.oprah.com</a:t>
            </a:r>
            <a:r>
              <a:rPr lang="en-US" sz="1200" dirty="0"/>
              <a:t>/money/anatomist-joy-</a:t>
            </a:r>
            <a:r>
              <a:rPr lang="en-US" sz="1200" dirty="0" err="1"/>
              <a:t>reidenberg</a:t>
            </a:r>
            <a:r>
              <a:rPr lang="en-US" sz="1200" dirty="0"/>
              <a:t>-dissecting-animals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5C04-EB47-75B7-0743-CAE56608271D}"/>
              </a:ext>
            </a:extLst>
          </p:cNvPr>
          <p:cNvSpPr txBox="1"/>
          <p:nvPr/>
        </p:nvSpPr>
        <p:spPr>
          <a:xfrm>
            <a:off x="377528" y="4537585"/>
            <a:ext cx="3396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submergemag.com</a:t>
            </a:r>
            <a:r>
              <a:rPr lang="en-US" sz="1200" dirty="0"/>
              <a:t>/lifestyle/</a:t>
            </a:r>
            <a:r>
              <a:rPr lang="en-US" sz="1200" dirty="0" err="1"/>
              <a:t>alie</a:t>
            </a:r>
            <a:r>
              <a:rPr lang="en-US" sz="1200" dirty="0"/>
              <a:t>-ward/</a:t>
            </a:r>
          </a:p>
        </p:txBody>
      </p:sp>
      <p:pic>
        <p:nvPicPr>
          <p:cNvPr id="13" name="Picture 2" descr="Ologies Episodes — alie ward">
            <a:extLst>
              <a:ext uri="{FF2B5EF4-FFF2-40B4-BE49-F238E27FC236}">
                <a16:creationId xmlns:a16="http://schemas.microsoft.com/office/drawing/2014/main" id="{BAE7DC75-8285-5ABC-1315-D9EFDA48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0"/>
            <a:ext cx="1894114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399" y="2936298"/>
            <a:ext cx="284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many cavities is the heart housed in?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096" y="4442129"/>
            <a:ext cx="23954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Ventral body cavity</a:t>
            </a:r>
          </a:p>
          <a:p>
            <a:r>
              <a:rPr lang="en-US" sz="2200" dirty="0">
                <a:solidFill>
                  <a:srgbClr val="FF0000"/>
                </a:solidFill>
              </a:rPr>
              <a:t>Thoracic cavity</a:t>
            </a:r>
          </a:p>
          <a:p>
            <a:r>
              <a:rPr lang="en-US" sz="2200" dirty="0">
                <a:solidFill>
                  <a:srgbClr val="FF0000"/>
                </a:solidFill>
              </a:rPr>
              <a:t>Mediastinum</a:t>
            </a:r>
          </a:p>
          <a:p>
            <a:r>
              <a:rPr lang="en-US" sz="2200" dirty="0">
                <a:solidFill>
                  <a:srgbClr val="FF0000"/>
                </a:solidFill>
              </a:rPr>
              <a:t>Pericardial cavity</a:t>
            </a:r>
          </a:p>
        </p:txBody>
      </p:sp>
      <p:pic>
        <p:nvPicPr>
          <p:cNvPr id="6146" name="Picture 2" descr="This diagram shows the location of the heart in the thorax.">
            <a:extLst>
              <a:ext uri="{FF2B5EF4-FFF2-40B4-BE49-F238E27FC236}">
                <a16:creationId xmlns:a16="http://schemas.microsoft.com/office/drawing/2014/main" id="{EC7C38E8-7D4B-302B-E2C9-CD5794DB0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27778" r="32728"/>
          <a:stretch/>
        </p:blipFill>
        <p:spPr bwMode="auto">
          <a:xfrm>
            <a:off x="3182257" y="305553"/>
            <a:ext cx="5486400" cy="64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7C29F-C27F-A2D3-FA10-B17BB1FF4BAA}"/>
              </a:ext>
            </a:extLst>
          </p:cNvPr>
          <p:cNvSpPr/>
          <p:nvPr/>
        </p:nvSpPr>
        <p:spPr>
          <a:xfrm>
            <a:off x="7630886" y="174171"/>
            <a:ext cx="1037771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54231-4483-9985-981D-C4F62DA20F12}"/>
              </a:ext>
            </a:extLst>
          </p:cNvPr>
          <p:cNvSpPr/>
          <p:nvPr/>
        </p:nvSpPr>
        <p:spPr>
          <a:xfrm>
            <a:off x="4053114" y="6172200"/>
            <a:ext cx="3697515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9A8B3-2513-E486-5891-E850B84A13E1}"/>
              </a:ext>
            </a:extLst>
          </p:cNvPr>
          <p:cNvSpPr/>
          <p:nvPr/>
        </p:nvSpPr>
        <p:spPr>
          <a:xfrm>
            <a:off x="5170715" y="5756242"/>
            <a:ext cx="1037771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8F912-685E-05E7-ECA7-8480FE2182C3}"/>
              </a:ext>
            </a:extLst>
          </p:cNvPr>
          <p:cNvSpPr/>
          <p:nvPr/>
        </p:nvSpPr>
        <p:spPr>
          <a:xfrm>
            <a:off x="2772503" y="2129663"/>
            <a:ext cx="1037771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9AB658-F197-CCE1-B40F-33664F558741}"/>
              </a:ext>
            </a:extLst>
          </p:cNvPr>
          <p:cNvSpPr/>
          <p:nvPr/>
        </p:nvSpPr>
        <p:spPr>
          <a:xfrm>
            <a:off x="152399" y="517071"/>
            <a:ext cx="284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is the apex of the heart?</a:t>
            </a:r>
          </a:p>
        </p:txBody>
      </p:sp>
    </p:spTree>
    <p:extLst>
      <p:ext uri="{BB962C8B-B14F-4D97-AF65-F5344CB8AC3E}">
        <p14:creationId xmlns:p14="http://schemas.microsoft.com/office/powerpoint/2010/main" val="593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256" y="5548197"/>
            <a:ext cx="3209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Open heart surgery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0410" y="6437489"/>
            <a:ext cx="500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tRFMEeQCkpA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48256" y="6102195"/>
            <a:ext cx="421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medlineplus.gov</a:t>
            </a:r>
            <a:r>
              <a:rPr lang="en-US" dirty="0"/>
              <a:t>/</a:t>
            </a:r>
            <a:r>
              <a:rPr lang="en-US" dirty="0" err="1"/>
              <a:t>heartsurgery.html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622" y="6177852"/>
            <a:ext cx="407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www.nhlbi.nih.gov</a:t>
            </a:r>
            <a:r>
              <a:rPr lang="en-US" dirty="0"/>
              <a:t>/health/health-topics/topics/</a:t>
            </a:r>
            <a:r>
              <a:rPr lang="en-US" dirty="0" err="1"/>
              <a:t>hs</a:t>
            </a:r>
            <a:r>
              <a:rPr lang="en-US" dirty="0"/>
              <a:t>/types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BD6F0360-D1AE-1633-209D-D46AEE7A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4" y="212044"/>
            <a:ext cx="7598229" cy="51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0CA01-A55F-6157-331B-A7EB4E65BF34}"/>
              </a:ext>
            </a:extLst>
          </p:cNvPr>
          <p:cNvSpPr txBox="1"/>
          <p:nvPr/>
        </p:nvSpPr>
        <p:spPr>
          <a:xfrm>
            <a:off x="3946967" y="5287023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Cardiac_surgery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4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18" y="503238"/>
            <a:ext cx="8970582" cy="1143000"/>
          </a:xfrm>
        </p:spPr>
        <p:txBody>
          <a:bodyPr>
            <a:noAutofit/>
          </a:bodyPr>
          <a:lstStyle/>
          <a:p>
            <a:r>
              <a:rPr lang="en-US" sz="2800" dirty="0"/>
              <a:t>Fluid can build up in the pericardial cavity in severe cases of pericarditis, causing a condition called cardiac </a:t>
            </a:r>
            <a:r>
              <a:rPr lang="en-US" sz="2800" dirty="0" err="1"/>
              <a:t>tamponade</a:t>
            </a:r>
            <a:r>
              <a:rPr lang="en-US" sz="2800" dirty="0"/>
              <a:t>. To drain the fluid, a hypodermic needle is inserted into the pericardial cavity. What is the order of structures that the needle must pass through to drain the fluid?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883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– Fibrous pericardium</a:t>
            </a:r>
          </a:p>
          <a:p>
            <a:pPr marL="0" indent="0">
              <a:buNone/>
            </a:pPr>
            <a:r>
              <a:rPr lang="en-US" dirty="0"/>
              <a:t>B – Fibrous pericardium, epicardium</a:t>
            </a:r>
          </a:p>
          <a:p>
            <a:pPr marL="0" indent="0">
              <a:buNone/>
            </a:pPr>
            <a:r>
              <a:rPr lang="en-US" dirty="0"/>
              <a:t>C – Fibrous pericardium, epicardium, myocardium</a:t>
            </a:r>
          </a:p>
          <a:p>
            <a:pPr marL="0" indent="0">
              <a:buNone/>
            </a:pPr>
            <a:r>
              <a:rPr lang="en-US" dirty="0"/>
              <a:t>D – Fibrous pericardium, epicardium, myocardium, endocardium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2188340"/>
            <a:ext cx="4800600" cy="59520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844C7-267F-EF4D-9050-6E31AAB2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7" y="141115"/>
            <a:ext cx="9144000" cy="6369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7658F-E797-4EC9-FC8F-41B56A477AC4}"/>
              </a:ext>
            </a:extLst>
          </p:cNvPr>
          <p:cNvSpPr txBox="1"/>
          <p:nvPr/>
        </p:nvSpPr>
        <p:spPr>
          <a:xfrm>
            <a:off x="7892143" y="6409286"/>
            <a:ext cx="108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OpenStax</a:t>
            </a:r>
          </a:p>
        </p:txBody>
      </p:sp>
    </p:spTree>
    <p:extLst>
      <p:ext uri="{BB962C8B-B14F-4D97-AF65-F5344CB8AC3E}">
        <p14:creationId xmlns:p14="http://schemas.microsoft.com/office/powerpoint/2010/main" val="215195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16860</TotalTime>
  <Words>757</Words>
  <Application>Microsoft Macintosh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Cardiovascular anatomy</vt:lpstr>
      <vt:lpstr>Learning Objectives</vt:lpstr>
      <vt:lpstr>PodCase: Heart Anatomy</vt:lpstr>
      <vt:lpstr>Joy Reidenberg</vt:lpstr>
      <vt:lpstr>PowerPoint Presentation</vt:lpstr>
      <vt:lpstr>PowerPoint Presentation</vt:lpstr>
      <vt:lpstr>PowerPoint Presentation</vt:lpstr>
      <vt:lpstr>Fluid can build up in the pericardial cavity in severe cases of pericarditis, causing a condition called cardiac tamponade. To drain the fluid, a hypodermic needle is inserted into the pericardial cavity. What is the order of structures that the needle must pass through to drain the fluid?</vt:lpstr>
      <vt:lpstr>PowerPoint Presentation</vt:lpstr>
      <vt:lpstr>PowerPoint Presentation</vt:lpstr>
      <vt:lpstr>PowerPoint Presentation</vt:lpstr>
      <vt:lpstr>PowerPoint Presentation</vt:lpstr>
      <vt:lpstr>What valve could this be based on its shape? (superior view) Select all that apply.</vt:lpstr>
      <vt:lpstr>PowerPoint Presentation</vt:lpstr>
      <vt:lpstr>What are the functions of the chordae tendineae and papillary muscles?</vt:lpstr>
      <vt:lpstr>How does blood travel through the heart and body?</vt:lpstr>
      <vt:lpstr>A drop of blood is in the right atrium. What structure was it just in and what valve will it pass through next?</vt:lpstr>
      <vt:lpstr>What is it like to crawl inside a whale?</vt:lpstr>
    </vt:vector>
  </TitlesOfParts>
  <Company>University of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 Sci 75!</dc:title>
  <dc:creator>Justin Shaffer</dc:creator>
  <cp:lastModifiedBy>Justin Shaffer</cp:lastModifiedBy>
  <cp:revision>375</cp:revision>
  <cp:lastPrinted>2014-10-03T18:12:05Z</cp:lastPrinted>
  <dcterms:created xsi:type="dcterms:W3CDTF">2013-12-02T19:54:03Z</dcterms:created>
  <dcterms:modified xsi:type="dcterms:W3CDTF">2023-10-08T13:32:36Z</dcterms:modified>
</cp:coreProperties>
</file>