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328" r:id="rId4"/>
    <p:sldId id="271" r:id="rId5"/>
    <p:sldId id="394" r:id="rId6"/>
    <p:sldId id="265" r:id="rId7"/>
    <p:sldId id="264" r:id="rId8"/>
    <p:sldId id="397" r:id="rId9"/>
    <p:sldId id="268" r:id="rId10"/>
    <p:sldId id="263" r:id="rId11"/>
    <p:sldId id="266" r:id="rId12"/>
    <p:sldId id="267" r:id="rId13"/>
    <p:sldId id="260" r:id="rId14"/>
    <p:sldId id="39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82C030-057C-6A4A-B518-62FBECC6B36C}" v="64" dt="2024-01-07T22:54:30.8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62"/>
    <p:restoredTop sz="89577" autoAdjust="0"/>
  </p:normalViewPr>
  <p:slideViewPr>
    <p:cSldViewPr snapToGrid="0" snapToObjects="1">
      <p:cViewPr varScale="1">
        <p:scale>
          <a:sx n="110" d="100"/>
          <a:sy n="110" d="100"/>
        </p:scale>
        <p:origin x="124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stin Shaffer" userId="eee2ef64-3634-4afa-8935-968f58513e06" providerId="ADAL" clId="{35350339-04D0-C744-82DD-02E27BB0BC19}"/>
    <pc:docChg chg="undo custSel modSld">
      <pc:chgData name="Justin Shaffer" userId="eee2ef64-3634-4afa-8935-968f58513e06" providerId="ADAL" clId="{35350339-04D0-C744-82DD-02E27BB0BC19}" dt="2023-06-23T20:26:19.307" v="51" actId="20577"/>
      <pc:docMkLst>
        <pc:docMk/>
      </pc:docMkLst>
      <pc:sldChg chg="modSp mod">
        <pc:chgData name="Justin Shaffer" userId="eee2ef64-3634-4afa-8935-968f58513e06" providerId="ADAL" clId="{35350339-04D0-C744-82DD-02E27BB0BC19}" dt="2023-06-23T20:25:26.340" v="24" actId="20577"/>
        <pc:sldMkLst>
          <pc:docMk/>
          <pc:sldMk cId="3848950091" sldId="256"/>
        </pc:sldMkLst>
        <pc:spChg chg="mod">
          <ac:chgData name="Justin Shaffer" userId="eee2ef64-3634-4afa-8935-968f58513e06" providerId="ADAL" clId="{35350339-04D0-C744-82DD-02E27BB0BC19}" dt="2023-06-23T20:25:21.950" v="11" actId="20577"/>
          <ac:spMkLst>
            <pc:docMk/>
            <pc:sldMk cId="3848950091" sldId="256"/>
            <ac:spMk id="3" creationId="{00000000-0000-0000-0000-000000000000}"/>
          </ac:spMkLst>
        </pc:spChg>
        <pc:spChg chg="mod">
          <ac:chgData name="Justin Shaffer" userId="eee2ef64-3634-4afa-8935-968f58513e06" providerId="ADAL" clId="{35350339-04D0-C744-82DD-02E27BB0BC19}" dt="2023-06-23T20:25:26.340" v="24" actId="20577"/>
          <ac:spMkLst>
            <pc:docMk/>
            <pc:sldMk cId="3848950091" sldId="256"/>
            <ac:spMk id="4" creationId="{C6AF9B94-C47C-3D49-B8FA-28C5890AF647}"/>
          </ac:spMkLst>
        </pc:spChg>
      </pc:sldChg>
      <pc:sldChg chg="modSp mod">
        <pc:chgData name="Justin Shaffer" userId="eee2ef64-3634-4afa-8935-968f58513e06" providerId="ADAL" clId="{35350339-04D0-C744-82DD-02E27BB0BC19}" dt="2023-06-23T20:26:19.307" v="51" actId="20577"/>
        <pc:sldMkLst>
          <pc:docMk/>
          <pc:sldMk cId="1614306366" sldId="329"/>
        </pc:sldMkLst>
        <pc:spChg chg="mod">
          <ac:chgData name="Justin Shaffer" userId="eee2ef64-3634-4afa-8935-968f58513e06" providerId="ADAL" clId="{35350339-04D0-C744-82DD-02E27BB0BC19}" dt="2023-06-23T20:26:19.307" v="51" actId="20577"/>
          <ac:spMkLst>
            <pc:docMk/>
            <pc:sldMk cId="1614306366" sldId="329"/>
            <ac:spMk id="3" creationId="{95D2988B-EB77-8C4E-B7FE-0B761815FF4A}"/>
          </ac:spMkLst>
        </pc:spChg>
      </pc:sldChg>
      <pc:sldChg chg="addSp delSp modSp mod addAnim delAnim">
        <pc:chgData name="Justin Shaffer" userId="eee2ef64-3634-4afa-8935-968f58513e06" providerId="ADAL" clId="{35350339-04D0-C744-82DD-02E27BB0BC19}" dt="2023-06-23T20:25:51.051" v="29" actId="14100"/>
        <pc:sldMkLst>
          <pc:docMk/>
          <pc:sldMk cId="4255546201" sldId="334"/>
        </pc:sldMkLst>
        <pc:spChg chg="mod">
          <ac:chgData name="Justin Shaffer" userId="eee2ef64-3634-4afa-8935-968f58513e06" providerId="ADAL" clId="{35350339-04D0-C744-82DD-02E27BB0BC19}" dt="2023-06-23T20:25:46.337" v="27" actId="14100"/>
          <ac:spMkLst>
            <pc:docMk/>
            <pc:sldMk cId="4255546201" sldId="334"/>
            <ac:spMk id="3" creationId="{5E558440-35A8-7D4E-A413-3CADE0C63E19}"/>
          </ac:spMkLst>
        </pc:spChg>
        <pc:spChg chg="add del mod">
          <ac:chgData name="Justin Shaffer" userId="eee2ef64-3634-4afa-8935-968f58513e06" providerId="ADAL" clId="{35350339-04D0-C744-82DD-02E27BB0BC19}" dt="2023-06-23T20:25:48.418" v="28" actId="14100"/>
          <ac:spMkLst>
            <pc:docMk/>
            <pc:sldMk cId="4255546201" sldId="334"/>
            <ac:spMk id="5" creationId="{14002946-4419-E04B-9D09-D39F43D6455B}"/>
          </ac:spMkLst>
        </pc:spChg>
        <pc:spChg chg="mod">
          <ac:chgData name="Justin Shaffer" userId="eee2ef64-3634-4afa-8935-968f58513e06" providerId="ADAL" clId="{35350339-04D0-C744-82DD-02E27BB0BC19}" dt="2023-06-23T20:25:51.051" v="29" actId="14100"/>
          <ac:spMkLst>
            <pc:docMk/>
            <pc:sldMk cId="4255546201" sldId="334"/>
            <ac:spMk id="7" creationId="{C8BB1DE5-D0EF-D44D-B999-0AD673B72268}"/>
          </ac:spMkLst>
        </pc:spChg>
      </pc:sldChg>
    </pc:docChg>
  </pc:docChgLst>
  <pc:docChgLst>
    <pc:chgData name="Justin Shaffer" userId="eee2ef64-3634-4afa-8935-968f58513e06" providerId="ADAL" clId="{6F82C030-057C-6A4A-B518-62FBECC6B36C}"/>
    <pc:docChg chg="delSld modSld">
      <pc:chgData name="Justin Shaffer" userId="eee2ef64-3634-4afa-8935-968f58513e06" providerId="ADAL" clId="{6F82C030-057C-6A4A-B518-62FBECC6B36C}" dt="2024-01-07T22:54:46.255" v="146" actId="14100"/>
      <pc:docMkLst>
        <pc:docMk/>
      </pc:docMkLst>
      <pc:sldChg chg="addSp modSp mod">
        <pc:chgData name="Justin Shaffer" userId="eee2ef64-3634-4afa-8935-968f58513e06" providerId="ADAL" clId="{6F82C030-057C-6A4A-B518-62FBECC6B36C}" dt="2024-01-07T22:52:04.341" v="72" actId="20577"/>
        <pc:sldMkLst>
          <pc:docMk/>
          <pc:sldMk cId="3848950091" sldId="256"/>
        </pc:sldMkLst>
        <pc:spChg chg="mod">
          <ac:chgData name="Justin Shaffer" userId="eee2ef64-3634-4afa-8935-968f58513e06" providerId="ADAL" clId="{6F82C030-057C-6A4A-B518-62FBECC6B36C}" dt="2024-01-07T22:52:04.341" v="72" actId="20577"/>
          <ac:spMkLst>
            <pc:docMk/>
            <pc:sldMk cId="3848950091" sldId="256"/>
            <ac:spMk id="2" creationId="{00000000-0000-0000-0000-000000000000}"/>
          </ac:spMkLst>
        </pc:spChg>
        <pc:spChg chg="mod">
          <ac:chgData name="Justin Shaffer" userId="eee2ef64-3634-4afa-8935-968f58513e06" providerId="ADAL" clId="{6F82C030-057C-6A4A-B518-62FBECC6B36C}" dt="2024-01-07T22:51:43.501" v="44" actId="1076"/>
          <ac:spMkLst>
            <pc:docMk/>
            <pc:sldMk cId="3848950091" sldId="256"/>
            <ac:spMk id="3" creationId="{563BDAD0-D7EB-64ED-D88A-C40DCC953781}"/>
          </ac:spMkLst>
        </pc:spChg>
        <pc:spChg chg="add mod">
          <ac:chgData name="Justin Shaffer" userId="eee2ef64-3634-4afa-8935-968f58513e06" providerId="ADAL" clId="{6F82C030-057C-6A4A-B518-62FBECC6B36C}" dt="2024-01-07T22:49:53.085" v="41" actId="20577"/>
          <ac:spMkLst>
            <pc:docMk/>
            <pc:sldMk cId="3848950091" sldId="256"/>
            <ac:spMk id="4" creationId="{DC97799A-CE94-CC7D-D6F9-882FA3FAB2AE}"/>
          </ac:spMkLst>
        </pc:spChg>
      </pc:sldChg>
      <pc:sldChg chg="del">
        <pc:chgData name="Justin Shaffer" userId="eee2ef64-3634-4afa-8935-968f58513e06" providerId="ADAL" clId="{6F82C030-057C-6A4A-B518-62FBECC6B36C}" dt="2024-01-07T22:52:31.967" v="73" actId="2696"/>
        <pc:sldMkLst>
          <pc:docMk/>
          <pc:sldMk cId="2572813385" sldId="259"/>
        </pc:sldMkLst>
      </pc:sldChg>
      <pc:sldChg chg="modSp mod">
        <pc:chgData name="Justin Shaffer" userId="eee2ef64-3634-4afa-8935-968f58513e06" providerId="ADAL" clId="{6F82C030-057C-6A4A-B518-62FBECC6B36C}" dt="2024-01-07T22:54:46.255" v="146" actId="14100"/>
        <pc:sldMkLst>
          <pc:docMk/>
          <pc:sldMk cId="413276704" sldId="260"/>
        </pc:sldMkLst>
        <pc:spChg chg="mod">
          <ac:chgData name="Justin Shaffer" userId="eee2ef64-3634-4afa-8935-968f58513e06" providerId="ADAL" clId="{6F82C030-057C-6A4A-B518-62FBECC6B36C}" dt="2024-01-07T22:54:46.255" v="146" actId="14100"/>
          <ac:spMkLst>
            <pc:docMk/>
            <pc:sldMk cId="413276704" sldId="260"/>
            <ac:spMk id="5" creationId="{51738604-303A-2D6E-F6DE-CBBE651480B3}"/>
          </ac:spMkLst>
        </pc:spChg>
      </pc:sldChg>
      <pc:sldChg chg="addSp modSp mod modAnim">
        <pc:chgData name="Justin Shaffer" userId="eee2ef64-3634-4afa-8935-968f58513e06" providerId="ADAL" clId="{6F82C030-057C-6A4A-B518-62FBECC6B36C}" dt="2024-01-07T22:54:32.713" v="137" actId="1076"/>
        <pc:sldMkLst>
          <pc:docMk/>
          <pc:sldMk cId="3189766499" sldId="268"/>
        </pc:sldMkLst>
        <pc:spChg chg="add mod">
          <ac:chgData name="Justin Shaffer" userId="eee2ef64-3634-4afa-8935-968f58513e06" providerId="ADAL" clId="{6F82C030-057C-6A4A-B518-62FBECC6B36C}" dt="2024-01-07T22:54:32.713" v="137" actId="1076"/>
          <ac:spMkLst>
            <pc:docMk/>
            <pc:sldMk cId="3189766499" sldId="268"/>
            <ac:spMk id="3" creationId="{3D172A8E-3964-9A37-E44C-4C346D1F897C}"/>
          </ac:spMkLst>
        </pc:spChg>
      </pc:sldChg>
      <pc:sldChg chg="del">
        <pc:chgData name="Justin Shaffer" userId="eee2ef64-3634-4afa-8935-968f58513e06" providerId="ADAL" clId="{6F82C030-057C-6A4A-B518-62FBECC6B36C}" dt="2024-01-07T22:51:48.502" v="45" actId="2696"/>
        <pc:sldMkLst>
          <pc:docMk/>
          <pc:sldMk cId="1810915309" sldId="396"/>
        </pc:sldMkLst>
      </pc:sldChg>
    </pc:docChg>
  </pc:docChgLst>
  <pc:docChgLst>
    <pc:chgData name="Justin Shaffer" userId="eee2ef64-3634-4afa-8935-968f58513e06" providerId="ADAL" clId="{8CE32035-316B-DD4B-B7CC-D229B2A52DFB}"/>
    <pc:docChg chg="custSel addSld delSld modSld">
      <pc:chgData name="Justin Shaffer" userId="eee2ef64-3634-4afa-8935-968f58513e06" providerId="ADAL" clId="{8CE32035-316B-DD4B-B7CC-D229B2A52DFB}" dt="2022-01-12T17:47:55.115" v="466" actId="1076"/>
      <pc:docMkLst>
        <pc:docMk/>
      </pc:docMkLst>
      <pc:sldChg chg="modSp mod">
        <pc:chgData name="Justin Shaffer" userId="eee2ef64-3634-4afa-8935-968f58513e06" providerId="ADAL" clId="{8CE32035-316B-DD4B-B7CC-D229B2A52DFB}" dt="2022-01-06T13:33:12.052" v="10" actId="20577"/>
        <pc:sldMkLst>
          <pc:docMk/>
          <pc:sldMk cId="3848950091" sldId="256"/>
        </pc:sldMkLst>
        <pc:spChg chg="mod">
          <ac:chgData name="Justin Shaffer" userId="eee2ef64-3634-4afa-8935-968f58513e06" providerId="ADAL" clId="{8CE32035-316B-DD4B-B7CC-D229B2A52DFB}" dt="2022-01-06T13:33:12.052" v="10" actId="20577"/>
          <ac:spMkLst>
            <pc:docMk/>
            <pc:sldMk cId="3848950091" sldId="256"/>
            <ac:spMk id="4" creationId="{C6AF9B94-C47C-3D49-B8FA-28C5890AF647}"/>
          </ac:spMkLst>
        </pc:spChg>
      </pc:sldChg>
      <pc:sldChg chg="addSp delSp modSp mod modAnim">
        <pc:chgData name="Justin Shaffer" userId="eee2ef64-3634-4afa-8935-968f58513e06" providerId="ADAL" clId="{8CE32035-316B-DD4B-B7CC-D229B2A52DFB}" dt="2022-01-12T17:44:13.417" v="153"/>
        <pc:sldMkLst>
          <pc:docMk/>
          <pc:sldMk cId="687881276" sldId="270"/>
        </pc:sldMkLst>
        <pc:spChg chg="mod">
          <ac:chgData name="Justin Shaffer" userId="eee2ef64-3634-4afa-8935-968f58513e06" providerId="ADAL" clId="{8CE32035-316B-DD4B-B7CC-D229B2A52DFB}" dt="2022-01-06T13:37:28.158" v="23" actId="20577"/>
          <ac:spMkLst>
            <pc:docMk/>
            <pc:sldMk cId="687881276" sldId="270"/>
            <ac:spMk id="3" creationId="{00000000-0000-0000-0000-000000000000}"/>
          </ac:spMkLst>
        </pc:spChg>
        <pc:picChg chg="add mod">
          <ac:chgData name="Justin Shaffer" userId="eee2ef64-3634-4afa-8935-968f58513e06" providerId="ADAL" clId="{8CE32035-316B-DD4B-B7CC-D229B2A52DFB}" dt="2022-01-06T13:37:33.768" v="27" actId="1076"/>
          <ac:picMkLst>
            <pc:docMk/>
            <pc:sldMk cId="687881276" sldId="270"/>
            <ac:picMk id="4" creationId="{FDBB62AA-CA28-9747-815A-F7A8B498AFD2}"/>
          </ac:picMkLst>
        </pc:picChg>
        <pc:picChg chg="add del mod">
          <ac:chgData name="Justin Shaffer" userId="eee2ef64-3634-4afa-8935-968f58513e06" providerId="ADAL" clId="{8CE32035-316B-DD4B-B7CC-D229B2A52DFB}" dt="2022-01-06T13:37:29.751" v="24" actId="478"/>
          <ac:picMkLst>
            <pc:docMk/>
            <pc:sldMk cId="687881276" sldId="270"/>
            <ac:picMk id="7" creationId="{F20D5564-D02B-9140-A224-B34E7D0EA023}"/>
          </ac:picMkLst>
        </pc:picChg>
      </pc:sldChg>
      <pc:sldChg chg="modSp mod">
        <pc:chgData name="Justin Shaffer" userId="eee2ef64-3634-4afa-8935-968f58513e06" providerId="ADAL" clId="{8CE32035-316B-DD4B-B7CC-D229B2A52DFB}" dt="2022-01-09T14:49:13.501" v="151" actId="20577"/>
        <pc:sldMkLst>
          <pc:docMk/>
          <pc:sldMk cId="1614306366" sldId="329"/>
        </pc:sldMkLst>
        <pc:spChg chg="mod">
          <ac:chgData name="Justin Shaffer" userId="eee2ef64-3634-4afa-8935-968f58513e06" providerId="ADAL" clId="{8CE32035-316B-DD4B-B7CC-D229B2A52DFB}" dt="2022-01-09T14:49:13.501" v="151" actId="20577"/>
          <ac:spMkLst>
            <pc:docMk/>
            <pc:sldMk cId="1614306366" sldId="329"/>
            <ac:spMk id="3" creationId="{95D2988B-EB77-8C4E-B7FE-0B761815FF4A}"/>
          </ac:spMkLst>
        </pc:spChg>
      </pc:sldChg>
      <pc:sldChg chg="new del">
        <pc:chgData name="Justin Shaffer" userId="eee2ef64-3634-4afa-8935-968f58513e06" providerId="ADAL" clId="{8CE32035-316B-DD4B-B7CC-D229B2A52DFB}" dt="2022-01-06T13:39:17.073" v="124" actId="2696"/>
        <pc:sldMkLst>
          <pc:docMk/>
          <pc:sldMk cId="540407258" sldId="336"/>
        </pc:sldMkLst>
      </pc:sldChg>
      <pc:sldChg chg="addSp delSp modSp new mod">
        <pc:chgData name="Justin Shaffer" userId="eee2ef64-3634-4afa-8935-968f58513e06" providerId="ADAL" clId="{8CE32035-316B-DD4B-B7CC-D229B2A52DFB}" dt="2022-01-12T17:47:55.115" v="466" actId="1076"/>
        <pc:sldMkLst>
          <pc:docMk/>
          <pc:sldMk cId="2986396478" sldId="336"/>
        </pc:sldMkLst>
        <pc:spChg chg="mod">
          <ac:chgData name="Justin Shaffer" userId="eee2ef64-3634-4afa-8935-968f58513e06" providerId="ADAL" clId="{8CE32035-316B-DD4B-B7CC-D229B2A52DFB}" dt="2022-01-12T17:45:09.293" v="190" actId="20577"/>
          <ac:spMkLst>
            <pc:docMk/>
            <pc:sldMk cId="2986396478" sldId="336"/>
            <ac:spMk id="2" creationId="{A9B1B10B-3CB1-7641-A228-64B0D6E79FB5}"/>
          </ac:spMkLst>
        </pc:spChg>
        <pc:spChg chg="del">
          <ac:chgData name="Justin Shaffer" userId="eee2ef64-3634-4afa-8935-968f58513e06" providerId="ADAL" clId="{8CE32035-316B-DD4B-B7CC-D229B2A52DFB}" dt="2022-01-12T17:45:10.456" v="191" actId="478"/>
          <ac:spMkLst>
            <pc:docMk/>
            <pc:sldMk cId="2986396478" sldId="336"/>
            <ac:spMk id="3" creationId="{2138B965-7409-1F46-9E51-302810D524E5}"/>
          </ac:spMkLst>
        </pc:spChg>
        <pc:spChg chg="add mod">
          <ac:chgData name="Justin Shaffer" userId="eee2ef64-3634-4afa-8935-968f58513e06" providerId="ADAL" clId="{8CE32035-316B-DD4B-B7CC-D229B2A52DFB}" dt="2022-01-12T17:47:55.115" v="466" actId="1076"/>
          <ac:spMkLst>
            <pc:docMk/>
            <pc:sldMk cId="2986396478" sldId="336"/>
            <ac:spMk id="6" creationId="{1926F027-CE5A-CC42-B2B7-FF7ADEE0DDCF}"/>
          </ac:spMkLst>
        </pc:spChg>
        <pc:picChg chg="add mod">
          <ac:chgData name="Justin Shaffer" userId="eee2ef64-3634-4afa-8935-968f58513e06" providerId="ADAL" clId="{8CE32035-316B-DD4B-B7CC-D229B2A52DFB}" dt="2022-01-12T17:46:08.002" v="202" actId="1076"/>
          <ac:picMkLst>
            <pc:docMk/>
            <pc:sldMk cId="2986396478" sldId="336"/>
            <ac:picMk id="4" creationId="{E1B22BA2-96AA-AC4F-A553-C9076DE9AD3B}"/>
          </ac:picMkLst>
        </pc:picChg>
        <pc:picChg chg="add mod">
          <ac:chgData name="Justin Shaffer" userId="eee2ef64-3634-4afa-8935-968f58513e06" providerId="ADAL" clId="{8CE32035-316B-DD4B-B7CC-D229B2A52DFB}" dt="2022-01-12T17:46:10.733" v="205" actId="1076"/>
          <ac:picMkLst>
            <pc:docMk/>
            <pc:sldMk cId="2986396478" sldId="336"/>
            <ac:picMk id="5" creationId="{1EAFCF74-32A9-BB49-8DDB-0C0989C3666C}"/>
          </ac:picMkLst>
        </pc:picChg>
      </pc:sldChg>
    </pc:docChg>
  </pc:docChgLst>
  <pc:docChgLst>
    <pc:chgData name="Justin Shaffer" userId="eee2ef64-3634-4afa-8935-968f58513e06" providerId="ADAL" clId="{16C56239-297D-E94D-A956-E470C501B518}"/>
    <pc:docChg chg="undo custSel addSld delSld modSld">
      <pc:chgData name="Justin Shaffer" userId="eee2ef64-3634-4afa-8935-968f58513e06" providerId="ADAL" clId="{16C56239-297D-E94D-A956-E470C501B518}" dt="2024-01-05T17:48:46.821" v="2639" actId="1076"/>
      <pc:docMkLst>
        <pc:docMk/>
      </pc:docMkLst>
      <pc:sldChg chg="addSp delSp modSp mod">
        <pc:chgData name="Justin Shaffer" userId="eee2ef64-3634-4afa-8935-968f58513e06" providerId="ADAL" clId="{16C56239-297D-E94D-A956-E470C501B518}" dt="2024-01-05T17:17:35.704" v="2068" actId="1076"/>
        <pc:sldMkLst>
          <pc:docMk/>
          <pc:sldMk cId="3848950091" sldId="256"/>
        </pc:sldMkLst>
        <pc:spChg chg="mod">
          <ac:chgData name="Justin Shaffer" userId="eee2ef64-3634-4afa-8935-968f58513e06" providerId="ADAL" clId="{16C56239-297D-E94D-A956-E470C501B518}" dt="2023-12-27T13:47:35.200" v="17" actId="20577"/>
          <ac:spMkLst>
            <pc:docMk/>
            <pc:sldMk cId="3848950091" sldId="256"/>
            <ac:spMk id="2" creationId="{00000000-0000-0000-0000-000000000000}"/>
          </ac:spMkLst>
        </pc:spChg>
        <pc:spChg chg="del mod">
          <ac:chgData name="Justin Shaffer" userId="eee2ef64-3634-4afa-8935-968f58513e06" providerId="ADAL" clId="{16C56239-297D-E94D-A956-E470C501B518}" dt="2023-12-28T16:43:36.854" v="242" actId="478"/>
          <ac:spMkLst>
            <pc:docMk/>
            <pc:sldMk cId="3848950091" sldId="256"/>
            <ac:spMk id="3" creationId="{00000000-0000-0000-0000-000000000000}"/>
          </ac:spMkLst>
        </pc:spChg>
        <pc:spChg chg="add mod">
          <ac:chgData name="Justin Shaffer" userId="eee2ef64-3634-4afa-8935-968f58513e06" providerId="ADAL" clId="{16C56239-297D-E94D-A956-E470C501B518}" dt="2024-01-05T17:17:35.704" v="2068" actId="1076"/>
          <ac:spMkLst>
            <pc:docMk/>
            <pc:sldMk cId="3848950091" sldId="256"/>
            <ac:spMk id="3" creationId="{563BDAD0-D7EB-64ED-D88A-C40DCC953781}"/>
          </ac:spMkLst>
        </pc:spChg>
        <pc:spChg chg="del mod">
          <ac:chgData name="Justin Shaffer" userId="eee2ef64-3634-4afa-8935-968f58513e06" providerId="ADAL" clId="{16C56239-297D-E94D-A956-E470C501B518}" dt="2023-12-27T13:47:38.853" v="20" actId="478"/>
          <ac:spMkLst>
            <pc:docMk/>
            <pc:sldMk cId="3848950091" sldId="256"/>
            <ac:spMk id="4" creationId="{C6AF9B94-C47C-3D49-B8FA-28C5890AF647}"/>
          </ac:spMkLst>
        </pc:spChg>
        <pc:spChg chg="add del mod">
          <ac:chgData name="Justin Shaffer" userId="eee2ef64-3634-4afa-8935-968f58513e06" providerId="ADAL" clId="{16C56239-297D-E94D-A956-E470C501B518}" dt="2023-12-28T16:43:37.548" v="243" actId="478"/>
          <ac:spMkLst>
            <pc:docMk/>
            <pc:sldMk cId="3848950091" sldId="256"/>
            <ac:spMk id="5" creationId="{D04494DC-5CF9-495D-471B-E1C04A9056A9}"/>
          </ac:spMkLst>
        </pc:spChg>
        <pc:picChg chg="del">
          <ac:chgData name="Justin Shaffer" userId="eee2ef64-3634-4afa-8935-968f58513e06" providerId="ADAL" clId="{16C56239-297D-E94D-A956-E470C501B518}" dt="2023-12-27T13:47:36.135" v="18" actId="478"/>
          <ac:picMkLst>
            <pc:docMk/>
            <pc:sldMk cId="3848950091" sldId="256"/>
            <ac:picMk id="5" creationId="{044F341A-552D-79D1-0967-98C901E78DF0}"/>
          </ac:picMkLst>
        </pc:picChg>
        <pc:picChg chg="add mod">
          <ac:chgData name="Justin Shaffer" userId="eee2ef64-3634-4afa-8935-968f58513e06" providerId="ADAL" clId="{16C56239-297D-E94D-A956-E470C501B518}" dt="2023-12-27T13:50:38.856" v="239" actId="1076"/>
          <ac:picMkLst>
            <pc:docMk/>
            <pc:sldMk cId="3848950091" sldId="256"/>
            <ac:picMk id="1026" creationId="{A6050C7A-84E6-2F22-07EE-215B39F08748}"/>
          </ac:picMkLst>
        </pc:picChg>
      </pc:sldChg>
      <pc:sldChg chg="modSp mod">
        <pc:chgData name="Justin Shaffer" userId="eee2ef64-3634-4afa-8935-968f58513e06" providerId="ADAL" clId="{16C56239-297D-E94D-A956-E470C501B518}" dt="2024-01-05T17:15:21.410" v="1871" actId="20577"/>
        <pc:sldMkLst>
          <pc:docMk/>
          <pc:sldMk cId="4039541265" sldId="257"/>
        </pc:sldMkLst>
        <pc:spChg chg="mod">
          <ac:chgData name="Justin Shaffer" userId="eee2ef64-3634-4afa-8935-968f58513e06" providerId="ADAL" clId="{16C56239-297D-E94D-A956-E470C501B518}" dt="2023-12-27T13:47:48.844" v="56" actId="20577"/>
          <ac:spMkLst>
            <pc:docMk/>
            <pc:sldMk cId="4039541265" sldId="257"/>
            <ac:spMk id="2" creationId="{00000000-0000-0000-0000-000000000000}"/>
          </ac:spMkLst>
        </pc:spChg>
        <pc:spChg chg="mod">
          <ac:chgData name="Justin Shaffer" userId="eee2ef64-3634-4afa-8935-968f58513e06" providerId="ADAL" clId="{16C56239-297D-E94D-A956-E470C501B518}" dt="2024-01-05T17:15:21.410" v="1871" actId="20577"/>
          <ac:spMkLst>
            <pc:docMk/>
            <pc:sldMk cId="4039541265" sldId="257"/>
            <ac:spMk id="3" creationId="{00000000-0000-0000-0000-000000000000}"/>
          </ac:spMkLst>
        </pc:spChg>
      </pc:sldChg>
      <pc:sldChg chg="modSp new del mod">
        <pc:chgData name="Justin Shaffer" userId="eee2ef64-3634-4afa-8935-968f58513e06" providerId="ADAL" clId="{16C56239-297D-E94D-A956-E470C501B518}" dt="2024-01-05T16:56:53.123" v="1568" actId="2696"/>
        <pc:sldMkLst>
          <pc:docMk/>
          <pc:sldMk cId="320677607" sldId="258"/>
        </pc:sldMkLst>
        <pc:spChg chg="mod">
          <ac:chgData name="Justin Shaffer" userId="eee2ef64-3634-4afa-8935-968f58513e06" providerId="ADAL" clId="{16C56239-297D-E94D-A956-E470C501B518}" dt="2024-01-05T16:56:18.073" v="1556" actId="20577"/>
          <ac:spMkLst>
            <pc:docMk/>
            <pc:sldMk cId="320677607" sldId="258"/>
            <ac:spMk id="2" creationId="{8D5A01EF-A635-05F9-A9A1-2A894DB65038}"/>
          </ac:spMkLst>
        </pc:spChg>
      </pc:sldChg>
      <pc:sldChg chg="del">
        <pc:chgData name="Justin Shaffer" userId="eee2ef64-3634-4afa-8935-968f58513e06" providerId="ADAL" clId="{16C56239-297D-E94D-A956-E470C501B518}" dt="2023-12-27T13:48:25.396" v="221" actId="2696"/>
        <pc:sldMkLst>
          <pc:docMk/>
          <pc:sldMk cId="328758842" sldId="258"/>
        </pc:sldMkLst>
      </pc:sldChg>
      <pc:sldChg chg="modSp add mod">
        <pc:chgData name="Justin Shaffer" userId="eee2ef64-3634-4afa-8935-968f58513e06" providerId="ADAL" clId="{16C56239-297D-E94D-A956-E470C501B518}" dt="2024-01-05T17:46:20.741" v="2622" actId="20577"/>
        <pc:sldMkLst>
          <pc:docMk/>
          <pc:sldMk cId="2572813385" sldId="259"/>
        </pc:sldMkLst>
        <pc:spChg chg="mod">
          <ac:chgData name="Justin Shaffer" userId="eee2ef64-3634-4afa-8935-968f58513e06" providerId="ADAL" clId="{16C56239-297D-E94D-A956-E470C501B518}" dt="2024-01-05T17:46:20.741" v="2622" actId="20577"/>
          <ac:spMkLst>
            <pc:docMk/>
            <pc:sldMk cId="2572813385" sldId="259"/>
            <ac:spMk id="3" creationId="{FE5F56C4-9D13-BE23-01F1-20EA95A9AB0C}"/>
          </ac:spMkLst>
        </pc:spChg>
      </pc:sldChg>
      <pc:sldChg chg="modSp new del mod">
        <pc:chgData name="Justin Shaffer" userId="eee2ef64-3634-4afa-8935-968f58513e06" providerId="ADAL" clId="{16C56239-297D-E94D-A956-E470C501B518}" dt="2024-01-05T17:46:13.244" v="2620" actId="2696"/>
        <pc:sldMkLst>
          <pc:docMk/>
          <pc:sldMk cId="3135394771" sldId="259"/>
        </pc:sldMkLst>
        <pc:spChg chg="mod">
          <ac:chgData name="Justin Shaffer" userId="eee2ef64-3634-4afa-8935-968f58513e06" providerId="ADAL" clId="{16C56239-297D-E94D-A956-E470C501B518}" dt="2023-12-28T23:45:42.299" v="303" actId="20577"/>
          <ac:spMkLst>
            <pc:docMk/>
            <pc:sldMk cId="3135394771" sldId="259"/>
            <ac:spMk id="2" creationId="{793452B4-910B-A23A-0DA6-DD1E16DB635A}"/>
          </ac:spMkLst>
        </pc:spChg>
        <pc:spChg chg="mod">
          <ac:chgData name="Justin Shaffer" userId="eee2ef64-3634-4afa-8935-968f58513e06" providerId="ADAL" clId="{16C56239-297D-E94D-A956-E470C501B518}" dt="2024-01-05T17:46:07.472" v="2619" actId="20577"/>
          <ac:spMkLst>
            <pc:docMk/>
            <pc:sldMk cId="3135394771" sldId="259"/>
            <ac:spMk id="3" creationId="{FE5F56C4-9D13-BE23-01F1-20EA95A9AB0C}"/>
          </ac:spMkLst>
        </pc:spChg>
      </pc:sldChg>
      <pc:sldChg chg="addSp delSp modSp new mod">
        <pc:chgData name="Justin Shaffer" userId="eee2ef64-3634-4afa-8935-968f58513e06" providerId="ADAL" clId="{16C56239-297D-E94D-A956-E470C501B518}" dt="2024-01-05T17:42:18.054" v="2492" actId="1076"/>
        <pc:sldMkLst>
          <pc:docMk/>
          <pc:sldMk cId="413276704" sldId="260"/>
        </pc:sldMkLst>
        <pc:spChg chg="mod">
          <ac:chgData name="Justin Shaffer" userId="eee2ef64-3634-4afa-8935-968f58513e06" providerId="ADAL" clId="{16C56239-297D-E94D-A956-E470C501B518}" dt="2024-01-05T14:35:37.450" v="701" actId="255"/>
          <ac:spMkLst>
            <pc:docMk/>
            <pc:sldMk cId="413276704" sldId="260"/>
            <ac:spMk id="2" creationId="{8D3B72A2-7B05-D1D4-B108-30601DECAC1F}"/>
          </ac:spMkLst>
        </pc:spChg>
        <pc:spChg chg="mod">
          <ac:chgData name="Justin Shaffer" userId="eee2ef64-3634-4afa-8935-968f58513e06" providerId="ADAL" clId="{16C56239-297D-E94D-A956-E470C501B518}" dt="2024-01-05T17:40:05.150" v="2344" actId="1076"/>
          <ac:spMkLst>
            <pc:docMk/>
            <pc:sldMk cId="413276704" sldId="260"/>
            <ac:spMk id="3" creationId="{C27A5144-92CF-453A-6CEE-E467D1A5F9D0}"/>
          </ac:spMkLst>
        </pc:spChg>
        <pc:spChg chg="add mod">
          <ac:chgData name="Justin Shaffer" userId="eee2ef64-3634-4afa-8935-968f58513e06" providerId="ADAL" clId="{16C56239-297D-E94D-A956-E470C501B518}" dt="2024-01-05T17:41:08.267" v="2363" actId="1076"/>
          <ac:spMkLst>
            <pc:docMk/>
            <pc:sldMk cId="413276704" sldId="260"/>
            <ac:spMk id="5" creationId="{51738604-303A-2D6E-F6DE-CBBE651480B3}"/>
          </ac:spMkLst>
        </pc:spChg>
        <pc:spChg chg="add mod">
          <ac:chgData name="Justin Shaffer" userId="eee2ef64-3634-4afa-8935-968f58513e06" providerId="ADAL" clId="{16C56239-297D-E94D-A956-E470C501B518}" dt="2024-01-05T17:42:18.054" v="2492" actId="1076"/>
          <ac:spMkLst>
            <pc:docMk/>
            <pc:sldMk cId="413276704" sldId="260"/>
            <ac:spMk id="6" creationId="{6C34E3A1-B47E-BD04-77F4-0F17D8339D08}"/>
          </ac:spMkLst>
        </pc:spChg>
        <pc:picChg chg="add del mod">
          <ac:chgData name="Justin Shaffer" userId="eee2ef64-3634-4afa-8935-968f58513e06" providerId="ADAL" clId="{16C56239-297D-E94D-A956-E470C501B518}" dt="2024-01-05T17:40:35.018" v="2350" actId="478"/>
          <ac:picMkLst>
            <pc:docMk/>
            <pc:sldMk cId="413276704" sldId="260"/>
            <ac:picMk id="4098" creationId="{E45CCFDA-C353-38D5-278A-E69A2DA432A1}"/>
          </ac:picMkLst>
        </pc:picChg>
        <pc:picChg chg="add mod">
          <ac:chgData name="Justin Shaffer" userId="eee2ef64-3634-4afa-8935-968f58513e06" providerId="ADAL" clId="{16C56239-297D-E94D-A956-E470C501B518}" dt="2024-01-05T17:40:59.097" v="2359" actId="1076"/>
          <ac:picMkLst>
            <pc:docMk/>
            <pc:sldMk cId="413276704" sldId="260"/>
            <ac:picMk id="4100" creationId="{94134CDF-FF27-AC1C-139C-1F7D876FBC85}"/>
          </ac:picMkLst>
        </pc:picChg>
      </pc:sldChg>
      <pc:sldChg chg="modSp new del mod">
        <pc:chgData name="Justin Shaffer" userId="eee2ef64-3634-4afa-8935-968f58513e06" providerId="ADAL" clId="{16C56239-297D-E94D-A956-E470C501B518}" dt="2024-01-05T16:53:39.830" v="1279" actId="2696"/>
        <pc:sldMkLst>
          <pc:docMk/>
          <pc:sldMk cId="3317842448" sldId="261"/>
        </pc:sldMkLst>
        <pc:spChg chg="mod">
          <ac:chgData name="Justin Shaffer" userId="eee2ef64-3634-4afa-8935-968f58513e06" providerId="ADAL" clId="{16C56239-297D-E94D-A956-E470C501B518}" dt="2024-01-05T14:36:05.568" v="877" actId="20577"/>
          <ac:spMkLst>
            <pc:docMk/>
            <pc:sldMk cId="3317842448" sldId="261"/>
            <ac:spMk id="2" creationId="{8DA824D9-5FD5-CC8E-96E8-C97216490380}"/>
          </ac:spMkLst>
        </pc:spChg>
      </pc:sldChg>
      <pc:sldChg chg="modSp new del mod">
        <pc:chgData name="Justin Shaffer" userId="eee2ef64-3634-4afa-8935-968f58513e06" providerId="ADAL" clId="{16C56239-297D-E94D-A956-E470C501B518}" dt="2024-01-05T16:53:40.686" v="1280" actId="2696"/>
        <pc:sldMkLst>
          <pc:docMk/>
          <pc:sldMk cId="366625729" sldId="262"/>
        </pc:sldMkLst>
        <pc:spChg chg="mod">
          <ac:chgData name="Justin Shaffer" userId="eee2ef64-3634-4afa-8935-968f58513e06" providerId="ADAL" clId="{16C56239-297D-E94D-A956-E470C501B518}" dt="2024-01-05T14:36:13.539" v="919" actId="20577"/>
          <ac:spMkLst>
            <pc:docMk/>
            <pc:sldMk cId="366625729" sldId="262"/>
            <ac:spMk id="2" creationId="{D24C9E60-48D3-4AA8-5F72-C81CE1338137}"/>
          </ac:spMkLst>
        </pc:spChg>
        <pc:spChg chg="mod">
          <ac:chgData name="Justin Shaffer" userId="eee2ef64-3634-4afa-8935-968f58513e06" providerId="ADAL" clId="{16C56239-297D-E94D-A956-E470C501B518}" dt="2024-01-05T14:36:50.025" v="959" actId="20577"/>
          <ac:spMkLst>
            <pc:docMk/>
            <pc:sldMk cId="366625729" sldId="262"/>
            <ac:spMk id="3" creationId="{A584572C-2DB1-560F-4EB4-25083F639528}"/>
          </ac:spMkLst>
        </pc:spChg>
      </pc:sldChg>
      <pc:sldChg chg="addSp delSp modSp new mod">
        <pc:chgData name="Justin Shaffer" userId="eee2ef64-3634-4afa-8935-968f58513e06" providerId="ADAL" clId="{16C56239-297D-E94D-A956-E470C501B518}" dt="2024-01-05T16:49:56.530" v="1198" actId="1076"/>
        <pc:sldMkLst>
          <pc:docMk/>
          <pc:sldMk cId="1184668638" sldId="263"/>
        </pc:sldMkLst>
        <pc:spChg chg="del mod">
          <ac:chgData name="Justin Shaffer" userId="eee2ef64-3634-4afa-8935-968f58513e06" providerId="ADAL" clId="{16C56239-297D-E94D-A956-E470C501B518}" dt="2024-01-05T16:49:15.452" v="1160" actId="478"/>
          <ac:spMkLst>
            <pc:docMk/>
            <pc:sldMk cId="1184668638" sldId="263"/>
            <ac:spMk id="2" creationId="{55642C0B-97EB-5382-BB6D-CB6135C29C4F}"/>
          </ac:spMkLst>
        </pc:spChg>
        <pc:spChg chg="mod">
          <ac:chgData name="Justin Shaffer" userId="eee2ef64-3634-4afa-8935-968f58513e06" providerId="ADAL" clId="{16C56239-297D-E94D-A956-E470C501B518}" dt="2024-01-05T16:49:24.558" v="1167" actId="14100"/>
          <ac:spMkLst>
            <pc:docMk/>
            <pc:sldMk cId="1184668638" sldId="263"/>
            <ac:spMk id="3" creationId="{9663D2A9-A2B6-62AF-413A-B8EEB8B14F8B}"/>
          </ac:spMkLst>
        </pc:spChg>
        <pc:spChg chg="add del mod">
          <ac:chgData name="Justin Shaffer" userId="eee2ef64-3634-4afa-8935-968f58513e06" providerId="ADAL" clId="{16C56239-297D-E94D-A956-E470C501B518}" dt="2024-01-05T16:49:16.418" v="1161" actId="478"/>
          <ac:spMkLst>
            <pc:docMk/>
            <pc:sldMk cId="1184668638" sldId="263"/>
            <ac:spMk id="5" creationId="{13CA8563-A6D2-E659-FD24-70646B96111A}"/>
          </ac:spMkLst>
        </pc:spChg>
        <pc:spChg chg="add mod">
          <ac:chgData name="Justin Shaffer" userId="eee2ef64-3634-4afa-8935-968f58513e06" providerId="ADAL" clId="{16C56239-297D-E94D-A956-E470C501B518}" dt="2024-01-05T16:49:56.530" v="1198" actId="1076"/>
          <ac:spMkLst>
            <pc:docMk/>
            <pc:sldMk cId="1184668638" sldId="263"/>
            <ac:spMk id="6" creationId="{90484583-90ED-154C-023D-F5C2258FC3A5}"/>
          </ac:spMkLst>
        </pc:spChg>
      </pc:sldChg>
      <pc:sldChg chg="addSp delSp modSp new mod">
        <pc:chgData name="Justin Shaffer" userId="eee2ef64-3634-4afa-8935-968f58513e06" providerId="ADAL" clId="{16C56239-297D-E94D-A956-E470C501B518}" dt="2024-01-05T16:38:08.311" v="999" actId="14100"/>
        <pc:sldMkLst>
          <pc:docMk/>
          <pc:sldMk cId="2904546839" sldId="264"/>
        </pc:sldMkLst>
        <pc:spChg chg="mod">
          <ac:chgData name="Justin Shaffer" userId="eee2ef64-3634-4afa-8935-968f58513e06" providerId="ADAL" clId="{16C56239-297D-E94D-A956-E470C501B518}" dt="2024-01-05T16:37:47.243" v="993" actId="20577"/>
          <ac:spMkLst>
            <pc:docMk/>
            <pc:sldMk cId="2904546839" sldId="264"/>
            <ac:spMk id="2" creationId="{6FC2ADDC-3EC8-B60A-A271-F777A91F14C3}"/>
          </ac:spMkLst>
        </pc:spChg>
        <pc:spChg chg="del">
          <ac:chgData name="Justin Shaffer" userId="eee2ef64-3634-4afa-8935-968f58513e06" providerId="ADAL" clId="{16C56239-297D-E94D-A956-E470C501B518}" dt="2024-01-05T16:37:48.341" v="994" actId="478"/>
          <ac:spMkLst>
            <pc:docMk/>
            <pc:sldMk cId="2904546839" sldId="264"/>
            <ac:spMk id="3" creationId="{63F652F2-63AE-98D1-6A67-AEE816DD5DAE}"/>
          </ac:spMkLst>
        </pc:spChg>
        <pc:spChg chg="add mod">
          <ac:chgData name="Justin Shaffer" userId="eee2ef64-3634-4afa-8935-968f58513e06" providerId="ADAL" clId="{16C56239-297D-E94D-A956-E470C501B518}" dt="2024-01-05T16:37:50.680" v="996" actId="1076"/>
          <ac:spMkLst>
            <pc:docMk/>
            <pc:sldMk cId="2904546839" sldId="264"/>
            <ac:spMk id="5" creationId="{6A779123-7E18-3853-1ADF-AC3A5BE1F6C3}"/>
          </ac:spMkLst>
        </pc:spChg>
        <pc:picChg chg="add mod">
          <ac:chgData name="Justin Shaffer" userId="eee2ef64-3634-4afa-8935-968f58513e06" providerId="ADAL" clId="{16C56239-297D-E94D-A956-E470C501B518}" dt="2024-01-05T16:38:08.311" v="999" actId="14100"/>
          <ac:picMkLst>
            <pc:docMk/>
            <pc:sldMk cId="2904546839" sldId="264"/>
            <ac:picMk id="6" creationId="{F74E8D54-8F6D-E40F-9E47-52872704799D}"/>
          </ac:picMkLst>
        </pc:picChg>
      </pc:sldChg>
      <pc:sldChg chg="modSp new add del mod">
        <pc:chgData name="Justin Shaffer" userId="eee2ef64-3634-4afa-8935-968f58513e06" providerId="ADAL" clId="{16C56239-297D-E94D-A956-E470C501B518}" dt="2024-01-05T17:13:45.855" v="1828" actId="2696"/>
        <pc:sldMkLst>
          <pc:docMk/>
          <pc:sldMk cId="955222645" sldId="265"/>
        </pc:sldMkLst>
        <pc:spChg chg="mod">
          <ac:chgData name="Justin Shaffer" userId="eee2ef64-3634-4afa-8935-968f58513e06" providerId="ADAL" clId="{16C56239-297D-E94D-A956-E470C501B518}" dt="2024-01-05T16:42:53.035" v="1109" actId="1076"/>
          <ac:spMkLst>
            <pc:docMk/>
            <pc:sldMk cId="955222645" sldId="265"/>
            <ac:spMk id="2" creationId="{04A125DD-F20A-B479-8F63-95AB38C91DE9}"/>
          </ac:spMkLst>
        </pc:spChg>
        <pc:spChg chg="mod">
          <ac:chgData name="Justin Shaffer" userId="eee2ef64-3634-4afa-8935-968f58513e06" providerId="ADAL" clId="{16C56239-297D-E94D-A956-E470C501B518}" dt="2024-01-05T16:53:26.879" v="1278" actId="20577"/>
          <ac:spMkLst>
            <pc:docMk/>
            <pc:sldMk cId="955222645" sldId="265"/>
            <ac:spMk id="3" creationId="{DA413611-A779-B5C2-3DE8-9E2AD884CBCF}"/>
          </ac:spMkLst>
        </pc:spChg>
      </pc:sldChg>
      <pc:sldChg chg="addSp delSp modSp add mod">
        <pc:chgData name="Justin Shaffer" userId="eee2ef64-3634-4afa-8935-968f58513e06" providerId="ADAL" clId="{16C56239-297D-E94D-A956-E470C501B518}" dt="2024-01-05T17:38:33.749" v="2339" actId="20577"/>
        <pc:sldMkLst>
          <pc:docMk/>
          <pc:sldMk cId="4139520231" sldId="265"/>
        </pc:sldMkLst>
        <pc:spChg chg="mod">
          <ac:chgData name="Justin Shaffer" userId="eee2ef64-3634-4afa-8935-968f58513e06" providerId="ADAL" clId="{16C56239-297D-E94D-A956-E470C501B518}" dt="2024-01-05T17:38:33.749" v="2339" actId="20577"/>
          <ac:spMkLst>
            <pc:docMk/>
            <pc:sldMk cId="4139520231" sldId="265"/>
            <ac:spMk id="2" creationId="{04A125DD-F20A-B479-8F63-95AB38C91DE9}"/>
          </ac:spMkLst>
        </pc:spChg>
        <pc:spChg chg="del mod">
          <ac:chgData name="Justin Shaffer" userId="eee2ef64-3634-4afa-8935-968f58513e06" providerId="ADAL" clId="{16C56239-297D-E94D-A956-E470C501B518}" dt="2024-01-05T17:37:24.974" v="2221" actId="478"/>
          <ac:spMkLst>
            <pc:docMk/>
            <pc:sldMk cId="4139520231" sldId="265"/>
            <ac:spMk id="3" creationId="{DA413611-A779-B5C2-3DE8-9E2AD884CBCF}"/>
          </ac:spMkLst>
        </pc:spChg>
        <pc:spChg chg="add del mod">
          <ac:chgData name="Justin Shaffer" userId="eee2ef64-3634-4afa-8935-968f58513e06" providerId="ADAL" clId="{16C56239-297D-E94D-A956-E470C501B518}" dt="2024-01-05T17:37:25.634" v="2222" actId="478"/>
          <ac:spMkLst>
            <pc:docMk/>
            <pc:sldMk cId="4139520231" sldId="265"/>
            <ac:spMk id="5" creationId="{F1FEB9AE-58E1-C58E-BDC9-4753210F6F8C}"/>
          </ac:spMkLst>
        </pc:spChg>
      </pc:sldChg>
      <pc:sldChg chg="modSp add mod">
        <pc:chgData name="Justin Shaffer" userId="eee2ef64-3634-4afa-8935-968f58513e06" providerId="ADAL" clId="{16C56239-297D-E94D-A956-E470C501B518}" dt="2024-01-05T16:50:53.480" v="1213" actId="20577"/>
        <pc:sldMkLst>
          <pc:docMk/>
          <pc:sldMk cId="1817207397" sldId="266"/>
        </pc:sldMkLst>
        <pc:spChg chg="mod">
          <ac:chgData name="Justin Shaffer" userId="eee2ef64-3634-4afa-8935-968f58513e06" providerId="ADAL" clId="{16C56239-297D-E94D-A956-E470C501B518}" dt="2024-01-05T16:50:49.908" v="1207" actId="20577"/>
          <ac:spMkLst>
            <pc:docMk/>
            <pc:sldMk cId="1817207397" sldId="266"/>
            <ac:spMk id="3" creationId="{9663D2A9-A2B6-62AF-413A-B8EEB8B14F8B}"/>
          </ac:spMkLst>
        </pc:spChg>
        <pc:spChg chg="mod">
          <ac:chgData name="Justin Shaffer" userId="eee2ef64-3634-4afa-8935-968f58513e06" providerId="ADAL" clId="{16C56239-297D-E94D-A956-E470C501B518}" dt="2024-01-05T16:50:53.480" v="1213" actId="20577"/>
          <ac:spMkLst>
            <pc:docMk/>
            <pc:sldMk cId="1817207397" sldId="266"/>
            <ac:spMk id="6" creationId="{90484583-90ED-154C-023D-F5C2258FC3A5}"/>
          </ac:spMkLst>
        </pc:spChg>
      </pc:sldChg>
      <pc:sldChg chg="modSp add mod">
        <pc:chgData name="Justin Shaffer" userId="eee2ef64-3634-4afa-8935-968f58513e06" providerId="ADAL" clId="{16C56239-297D-E94D-A956-E470C501B518}" dt="2024-01-05T16:52:41.666" v="1244" actId="1076"/>
        <pc:sldMkLst>
          <pc:docMk/>
          <pc:sldMk cId="2477183272" sldId="267"/>
        </pc:sldMkLst>
        <pc:spChg chg="mod">
          <ac:chgData name="Justin Shaffer" userId="eee2ef64-3634-4afa-8935-968f58513e06" providerId="ADAL" clId="{16C56239-297D-E94D-A956-E470C501B518}" dt="2024-01-05T16:52:30.701" v="1236" actId="255"/>
          <ac:spMkLst>
            <pc:docMk/>
            <pc:sldMk cId="2477183272" sldId="267"/>
            <ac:spMk id="3" creationId="{9663D2A9-A2B6-62AF-413A-B8EEB8B14F8B}"/>
          </ac:spMkLst>
        </pc:spChg>
        <pc:spChg chg="mod">
          <ac:chgData name="Justin Shaffer" userId="eee2ef64-3634-4afa-8935-968f58513e06" providerId="ADAL" clId="{16C56239-297D-E94D-A956-E470C501B518}" dt="2024-01-05T16:52:41.666" v="1244" actId="1076"/>
          <ac:spMkLst>
            <pc:docMk/>
            <pc:sldMk cId="2477183272" sldId="267"/>
            <ac:spMk id="6" creationId="{90484583-90ED-154C-023D-F5C2258FC3A5}"/>
          </ac:spMkLst>
        </pc:spChg>
      </pc:sldChg>
      <pc:sldChg chg="addSp delSp modSp new mod">
        <pc:chgData name="Justin Shaffer" userId="eee2ef64-3634-4afa-8935-968f58513e06" providerId="ADAL" clId="{16C56239-297D-E94D-A956-E470C501B518}" dt="2024-01-05T16:53:05.694" v="1271" actId="1076"/>
        <pc:sldMkLst>
          <pc:docMk/>
          <pc:sldMk cId="3189766499" sldId="268"/>
        </pc:sldMkLst>
        <pc:spChg chg="mod">
          <ac:chgData name="Justin Shaffer" userId="eee2ef64-3634-4afa-8935-968f58513e06" providerId="ADAL" clId="{16C56239-297D-E94D-A956-E470C501B518}" dt="2024-01-05T16:52:57.412" v="1264" actId="20577"/>
          <ac:spMkLst>
            <pc:docMk/>
            <pc:sldMk cId="3189766499" sldId="268"/>
            <ac:spMk id="2" creationId="{3C8FCC21-7957-BDD6-EB10-66B853F2C3D0}"/>
          </ac:spMkLst>
        </pc:spChg>
        <pc:spChg chg="del">
          <ac:chgData name="Justin Shaffer" userId="eee2ef64-3634-4afa-8935-968f58513e06" providerId="ADAL" clId="{16C56239-297D-E94D-A956-E470C501B518}" dt="2024-01-05T16:52:58.106" v="1265" actId="478"/>
          <ac:spMkLst>
            <pc:docMk/>
            <pc:sldMk cId="3189766499" sldId="268"/>
            <ac:spMk id="3" creationId="{383E8DF2-5AD4-C87C-D062-F0AE6BAE48E1}"/>
          </ac:spMkLst>
        </pc:spChg>
        <pc:spChg chg="add mod">
          <ac:chgData name="Justin Shaffer" userId="eee2ef64-3634-4afa-8935-968f58513e06" providerId="ADAL" clId="{16C56239-297D-E94D-A956-E470C501B518}" dt="2024-01-05T16:53:05.694" v="1271" actId="1076"/>
          <ac:spMkLst>
            <pc:docMk/>
            <pc:sldMk cId="3189766499" sldId="268"/>
            <ac:spMk id="6" creationId="{EC819154-88EF-2683-CE01-D7B294474714}"/>
          </ac:spMkLst>
        </pc:spChg>
        <pc:picChg chg="add mod">
          <ac:chgData name="Justin Shaffer" userId="eee2ef64-3634-4afa-8935-968f58513e06" providerId="ADAL" clId="{16C56239-297D-E94D-A956-E470C501B518}" dt="2024-01-05T16:53:01.613" v="1269" actId="1076"/>
          <ac:picMkLst>
            <pc:docMk/>
            <pc:sldMk cId="3189766499" sldId="268"/>
            <ac:picMk id="4" creationId="{382FC903-9A66-395D-C1FA-32BCD6AF95EB}"/>
          </ac:picMkLst>
        </pc:picChg>
      </pc:sldChg>
      <pc:sldChg chg="new del">
        <pc:chgData name="Justin Shaffer" userId="eee2ef64-3634-4afa-8935-968f58513e06" providerId="ADAL" clId="{16C56239-297D-E94D-A956-E470C501B518}" dt="2024-01-05T16:53:52.806" v="1283" actId="2696"/>
        <pc:sldMkLst>
          <pc:docMk/>
          <pc:sldMk cId="560111695" sldId="269"/>
        </pc:sldMkLst>
      </pc:sldChg>
      <pc:sldChg chg="del">
        <pc:chgData name="Justin Shaffer" userId="eee2ef64-3634-4afa-8935-968f58513e06" providerId="ADAL" clId="{16C56239-297D-E94D-A956-E470C501B518}" dt="2023-12-27T13:48:27.488" v="230" actId="2696"/>
        <pc:sldMkLst>
          <pc:docMk/>
          <pc:sldMk cId="687881276" sldId="270"/>
        </pc:sldMkLst>
      </pc:sldChg>
      <pc:sldChg chg="add del">
        <pc:chgData name="Justin Shaffer" userId="eee2ef64-3634-4afa-8935-968f58513e06" providerId="ADAL" clId="{16C56239-297D-E94D-A956-E470C501B518}" dt="2024-01-05T16:57:36.890" v="1618" actId="2696"/>
        <pc:sldMkLst>
          <pc:docMk/>
          <pc:sldMk cId="2956728768" sldId="270"/>
        </pc:sldMkLst>
      </pc:sldChg>
      <pc:sldChg chg="addSp modSp new mod">
        <pc:chgData name="Justin Shaffer" userId="eee2ef64-3634-4afa-8935-968f58513e06" providerId="ADAL" clId="{16C56239-297D-E94D-A956-E470C501B518}" dt="2024-01-05T17:25:06.350" v="2199" actId="20577"/>
        <pc:sldMkLst>
          <pc:docMk/>
          <pc:sldMk cId="2808268494" sldId="271"/>
        </pc:sldMkLst>
        <pc:spChg chg="mod">
          <ac:chgData name="Justin Shaffer" userId="eee2ef64-3634-4afa-8935-968f58513e06" providerId="ADAL" clId="{16C56239-297D-E94D-A956-E470C501B518}" dt="2024-01-05T16:54:14.148" v="1300" actId="20577"/>
          <ac:spMkLst>
            <pc:docMk/>
            <pc:sldMk cId="2808268494" sldId="271"/>
            <ac:spMk id="2" creationId="{4DFAB1E9-1CCB-F00B-8749-25273FA771CC}"/>
          </ac:spMkLst>
        </pc:spChg>
        <pc:spChg chg="mod">
          <ac:chgData name="Justin Shaffer" userId="eee2ef64-3634-4afa-8935-968f58513e06" providerId="ADAL" clId="{16C56239-297D-E94D-A956-E470C501B518}" dt="2024-01-05T17:25:06.350" v="2199" actId="20577"/>
          <ac:spMkLst>
            <pc:docMk/>
            <pc:sldMk cId="2808268494" sldId="271"/>
            <ac:spMk id="3" creationId="{1EE6672E-F6B5-0A41-31C6-7C6BE2FF18DA}"/>
          </ac:spMkLst>
        </pc:spChg>
        <pc:spChg chg="add mod">
          <ac:chgData name="Justin Shaffer" userId="eee2ef64-3634-4afa-8935-968f58513e06" providerId="ADAL" clId="{16C56239-297D-E94D-A956-E470C501B518}" dt="2024-01-05T17:17:13.786" v="2045" actId="1076"/>
          <ac:spMkLst>
            <pc:docMk/>
            <pc:sldMk cId="2808268494" sldId="271"/>
            <ac:spMk id="5" creationId="{5FC0CD2B-D486-2C2B-9BE6-BC0E860EBA5E}"/>
          </ac:spMkLst>
        </pc:spChg>
        <pc:picChg chg="add mod">
          <ac:chgData name="Justin Shaffer" userId="eee2ef64-3634-4afa-8935-968f58513e06" providerId="ADAL" clId="{16C56239-297D-E94D-A956-E470C501B518}" dt="2024-01-05T16:54:29.179" v="1309" actId="1076"/>
          <ac:picMkLst>
            <pc:docMk/>
            <pc:sldMk cId="2808268494" sldId="271"/>
            <ac:picMk id="1026" creationId="{699B9A12-F3B8-0658-D609-22A741D624C7}"/>
          </ac:picMkLst>
        </pc:picChg>
      </pc:sldChg>
      <pc:sldChg chg="del">
        <pc:chgData name="Justin Shaffer" userId="eee2ef64-3634-4afa-8935-968f58513e06" providerId="ADAL" clId="{16C56239-297D-E94D-A956-E470C501B518}" dt="2023-12-27T13:48:28.033" v="232" actId="2696"/>
        <pc:sldMkLst>
          <pc:docMk/>
          <pc:sldMk cId="3369034322" sldId="285"/>
        </pc:sldMkLst>
      </pc:sldChg>
      <pc:sldChg chg="del">
        <pc:chgData name="Justin Shaffer" userId="eee2ef64-3634-4afa-8935-968f58513e06" providerId="ADAL" clId="{16C56239-297D-E94D-A956-E470C501B518}" dt="2023-12-27T13:48:26.129" v="224" actId="2696"/>
        <pc:sldMkLst>
          <pc:docMk/>
          <pc:sldMk cId="3184046505" sldId="300"/>
        </pc:sldMkLst>
      </pc:sldChg>
      <pc:sldChg chg="del">
        <pc:chgData name="Justin Shaffer" userId="eee2ef64-3634-4afa-8935-968f58513e06" providerId="ADAL" clId="{16C56239-297D-E94D-A956-E470C501B518}" dt="2023-12-27T13:48:26.775" v="227" actId="2696"/>
        <pc:sldMkLst>
          <pc:docMk/>
          <pc:sldMk cId="721832732" sldId="322"/>
        </pc:sldMkLst>
      </pc:sldChg>
      <pc:sldChg chg="del">
        <pc:chgData name="Justin Shaffer" userId="eee2ef64-3634-4afa-8935-968f58513e06" providerId="ADAL" clId="{16C56239-297D-E94D-A956-E470C501B518}" dt="2023-12-27T13:48:26.978" v="228" actId="2696"/>
        <pc:sldMkLst>
          <pc:docMk/>
          <pc:sldMk cId="707604821" sldId="323"/>
        </pc:sldMkLst>
      </pc:sldChg>
      <pc:sldChg chg="addSp delSp modSp add mod">
        <pc:chgData name="Justin Shaffer" userId="eee2ef64-3634-4afa-8935-968f58513e06" providerId="ADAL" clId="{16C56239-297D-E94D-A956-E470C501B518}" dt="2024-01-05T17:47:02.275" v="2625" actId="1076"/>
        <pc:sldMkLst>
          <pc:docMk/>
          <pc:sldMk cId="271500282" sldId="328"/>
        </pc:sldMkLst>
        <pc:spChg chg="mod">
          <ac:chgData name="Justin Shaffer" userId="eee2ef64-3634-4afa-8935-968f58513e06" providerId="ADAL" clId="{16C56239-297D-E94D-A956-E470C501B518}" dt="2024-01-05T16:56:50.281" v="1567" actId="20577"/>
          <ac:spMkLst>
            <pc:docMk/>
            <pc:sldMk cId="271500282" sldId="328"/>
            <ac:spMk id="5" creationId="{A394018E-2C05-C4B7-265D-C0A6A302660B}"/>
          </ac:spMkLst>
        </pc:spChg>
        <pc:picChg chg="add del mod">
          <ac:chgData name="Justin Shaffer" userId="eee2ef64-3634-4afa-8935-968f58513e06" providerId="ADAL" clId="{16C56239-297D-E94D-A956-E470C501B518}" dt="2024-01-05T16:59:45.411" v="1679" actId="478"/>
          <ac:picMkLst>
            <pc:docMk/>
            <pc:sldMk cId="271500282" sldId="328"/>
            <ac:picMk id="2" creationId="{7FF67987-AB3B-4CB5-E0D9-1C4AC15F6A17}"/>
          </ac:picMkLst>
        </pc:picChg>
        <pc:picChg chg="del">
          <ac:chgData name="Justin Shaffer" userId="eee2ef64-3634-4afa-8935-968f58513e06" providerId="ADAL" clId="{16C56239-297D-E94D-A956-E470C501B518}" dt="2024-01-05T16:56:54.498" v="1569" actId="478"/>
          <ac:picMkLst>
            <pc:docMk/>
            <pc:sldMk cId="271500282" sldId="328"/>
            <ac:picMk id="7" creationId="{23D51DF2-B0E8-C55F-4568-091CB91EDC0D}"/>
          </ac:picMkLst>
        </pc:picChg>
        <pc:picChg chg="add mod">
          <ac:chgData name="Justin Shaffer" userId="eee2ef64-3634-4afa-8935-968f58513e06" providerId="ADAL" clId="{16C56239-297D-E94D-A956-E470C501B518}" dt="2024-01-05T17:47:02.275" v="2625" actId="1076"/>
          <ac:picMkLst>
            <pc:docMk/>
            <pc:sldMk cId="271500282" sldId="328"/>
            <ac:picMk id="2050" creationId="{02D0C67E-6FA7-90DF-14E3-3084C4836502}"/>
          </ac:picMkLst>
        </pc:picChg>
        <pc:picChg chg="add mod">
          <ac:chgData name="Justin Shaffer" userId="eee2ef64-3634-4afa-8935-968f58513e06" providerId="ADAL" clId="{16C56239-297D-E94D-A956-E470C501B518}" dt="2024-01-05T17:46:59.807" v="2624" actId="1076"/>
          <ac:picMkLst>
            <pc:docMk/>
            <pc:sldMk cId="271500282" sldId="328"/>
            <ac:picMk id="2052" creationId="{7D85F805-BFFC-8ADE-3B19-0B14AC8768BC}"/>
          </ac:picMkLst>
        </pc:picChg>
      </pc:sldChg>
      <pc:sldChg chg="del">
        <pc:chgData name="Justin Shaffer" userId="eee2ef64-3634-4afa-8935-968f58513e06" providerId="ADAL" clId="{16C56239-297D-E94D-A956-E470C501B518}" dt="2023-12-27T13:48:27.237" v="229" actId="2696"/>
        <pc:sldMkLst>
          <pc:docMk/>
          <pc:sldMk cId="3365584705" sldId="328"/>
        </pc:sldMkLst>
      </pc:sldChg>
      <pc:sldChg chg="del">
        <pc:chgData name="Justin Shaffer" userId="eee2ef64-3634-4afa-8935-968f58513e06" providerId="ADAL" clId="{16C56239-297D-E94D-A956-E470C501B518}" dt="2023-12-27T13:48:28.313" v="233" actId="2696"/>
        <pc:sldMkLst>
          <pc:docMk/>
          <pc:sldMk cId="1614306366" sldId="329"/>
        </pc:sldMkLst>
      </pc:sldChg>
      <pc:sldChg chg="del">
        <pc:chgData name="Justin Shaffer" userId="eee2ef64-3634-4afa-8935-968f58513e06" providerId="ADAL" clId="{16C56239-297D-E94D-A956-E470C501B518}" dt="2023-12-27T13:48:25.650" v="222" actId="2696"/>
        <pc:sldMkLst>
          <pc:docMk/>
          <pc:sldMk cId="139342114" sldId="338"/>
        </pc:sldMkLst>
      </pc:sldChg>
      <pc:sldChg chg="del">
        <pc:chgData name="Justin Shaffer" userId="eee2ef64-3634-4afa-8935-968f58513e06" providerId="ADAL" clId="{16C56239-297D-E94D-A956-E470C501B518}" dt="2023-12-27T13:48:25.851" v="223" actId="2696"/>
        <pc:sldMkLst>
          <pc:docMk/>
          <pc:sldMk cId="2129928630" sldId="339"/>
        </pc:sldMkLst>
      </pc:sldChg>
      <pc:sldChg chg="del">
        <pc:chgData name="Justin Shaffer" userId="eee2ef64-3634-4afa-8935-968f58513e06" providerId="ADAL" clId="{16C56239-297D-E94D-A956-E470C501B518}" dt="2023-12-27T13:48:26.357" v="225" actId="2696"/>
        <pc:sldMkLst>
          <pc:docMk/>
          <pc:sldMk cId="354178947" sldId="340"/>
        </pc:sldMkLst>
      </pc:sldChg>
      <pc:sldChg chg="del">
        <pc:chgData name="Justin Shaffer" userId="eee2ef64-3634-4afa-8935-968f58513e06" providerId="ADAL" clId="{16C56239-297D-E94D-A956-E470C501B518}" dt="2023-12-27T13:48:27.754" v="231" actId="2696"/>
        <pc:sldMkLst>
          <pc:docMk/>
          <pc:sldMk cId="3707403548" sldId="341"/>
        </pc:sldMkLst>
      </pc:sldChg>
      <pc:sldChg chg="del">
        <pc:chgData name="Justin Shaffer" userId="eee2ef64-3634-4afa-8935-968f58513e06" providerId="ADAL" clId="{16C56239-297D-E94D-A956-E470C501B518}" dt="2023-12-27T13:48:26.571" v="226" actId="2696"/>
        <pc:sldMkLst>
          <pc:docMk/>
          <pc:sldMk cId="2397387479" sldId="342"/>
        </pc:sldMkLst>
      </pc:sldChg>
      <pc:sldChg chg="addSp delSp modSp add mod">
        <pc:chgData name="Justin Shaffer" userId="eee2ef64-3634-4afa-8935-968f58513e06" providerId="ADAL" clId="{16C56239-297D-E94D-A956-E470C501B518}" dt="2024-01-05T17:13:30.964" v="1825" actId="1076"/>
        <pc:sldMkLst>
          <pc:docMk/>
          <pc:sldMk cId="2717015568" sldId="394"/>
        </pc:sldMkLst>
        <pc:spChg chg="mod">
          <ac:chgData name="Justin Shaffer" userId="eee2ef64-3634-4afa-8935-968f58513e06" providerId="ADAL" clId="{16C56239-297D-E94D-A956-E470C501B518}" dt="2024-01-05T17:04:48.812" v="1732" actId="20577"/>
          <ac:spMkLst>
            <pc:docMk/>
            <pc:sldMk cId="2717015568" sldId="394"/>
            <ac:spMk id="2" creationId="{FC8106E8-41A1-7B07-017E-7758DB179F05}"/>
          </ac:spMkLst>
        </pc:spChg>
        <pc:spChg chg="mod">
          <ac:chgData name="Justin Shaffer" userId="eee2ef64-3634-4afa-8935-968f58513e06" providerId="ADAL" clId="{16C56239-297D-E94D-A956-E470C501B518}" dt="2024-01-05T16:59:19.107" v="1674" actId="20577"/>
          <ac:spMkLst>
            <pc:docMk/>
            <pc:sldMk cId="2717015568" sldId="394"/>
            <ac:spMk id="4" creationId="{5F68178E-37A9-E7BD-D45F-D801F35D1CE4}"/>
          </ac:spMkLst>
        </pc:spChg>
        <pc:spChg chg="mod">
          <ac:chgData name="Justin Shaffer" userId="eee2ef64-3634-4afa-8935-968f58513e06" providerId="ADAL" clId="{16C56239-297D-E94D-A956-E470C501B518}" dt="2024-01-05T17:13:30.964" v="1825" actId="1076"/>
          <ac:spMkLst>
            <pc:docMk/>
            <pc:sldMk cId="2717015568" sldId="394"/>
            <ac:spMk id="5" creationId="{86E93123-953B-4BB7-8BEF-7DEB021733E3}"/>
          </ac:spMkLst>
        </pc:spChg>
        <pc:picChg chg="del">
          <ac:chgData name="Justin Shaffer" userId="eee2ef64-3634-4afa-8935-968f58513e06" providerId="ADAL" clId="{16C56239-297D-E94D-A956-E470C501B518}" dt="2024-01-05T16:58:50.395" v="1623" actId="478"/>
          <ac:picMkLst>
            <pc:docMk/>
            <pc:sldMk cId="2717015568" sldId="394"/>
            <ac:picMk id="3" creationId="{A3CAD10D-21C3-AF5B-CFEA-41FC59CCDFA8}"/>
          </ac:picMkLst>
        </pc:picChg>
        <pc:picChg chg="add mod">
          <ac:chgData name="Justin Shaffer" userId="eee2ef64-3634-4afa-8935-968f58513e06" providerId="ADAL" clId="{16C56239-297D-E94D-A956-E470C501B518}" dt="2024-01-05T16:59:00.207" v="1631" actId="14100"/>
          <ac:picMkLst>
            <pc:docMk/>
            <pc:sldMk cId="2717015568" sldId="394"/>
            <ac:picMk id="6" creationId="{CD379AF4-61E2-2A4F-EB09-E0B941A863F6}"/>
          </ac:picMkLst>
        </pc:picChg>
        <pc:picChg chg="add mod">
          <ac:chgData name="Justin Shaffer" userId="eee2ef64-3634-4afa-8935-968f58513e06" providerId="ADAL" clId="{16C56239-297D-E94D-A956-E470C501B518}" dt="2024-01-05T16:58:58.591" v="1630" actId="1076"/>
          <ac:picMkLst>
            <pc:docMk/>
            <pc:sldMk cId="2717015568" sldId="394"/>
            <ac:picMk id="7" creationId="{365A69CD-F62A-EE62-74BE-757D774FA04A}"/>
          </ac:picMkLst>
        </pc:picChg>
        <pc:picChg chg="del">
          <ac:chgData name="Justin Shaffer" userId="eee2ef64-3634-4afa-8935-968f58513e06" providerId="ADAL" clId="{16C56239-297D-E94D-A956-E470C501B518}" dt="2024-01-05T16:58:13.112" v="1619" actId="478"/>
          <ac:picMkLst>
            <pc:docMk/>
            <pc:sldMk cId="2717015568" sldId="394"/>
            <ac:picMk id="9" creationId="{C108EC02-7717-4EEB-E8DA-C75342FB946A}"/>
          </ac:picMkLst>
        </pc:picChg>
      </pc:sldChg>
      <pc:sldChg chg="addSp delSp modSp add mod">
        <pc:chgData name="Justin Shaffer" userId="eee2ef64-3634-4afa-8935-968f58513e06" providerId="ADAL" clId="{16C56239-297D-E94D-A956-E470C501B518}" dt="2024-01-05T17:11:54.178" v="1752" actId="20577"/>
        <pc:sldMkLst>
          <pc:docMk/>
          <pc:sldMk cId="2514034757" sldId="395"/>
        </pc:sldMkLst>
        <pc:spChg chg="mod">
          <ac:chgData name="Justin Shaffer" userId="eee2ef64-3634-4afa-8935-968f58513e06" providerId="ADAL" clId="{16C56239-297D-E94D-A956-E470C501B518}" dt="2024-01-05T16:57:33.025" v="1616" actId="20577"/>
          <ac:spMkLst>
            <pc:docMk/>
            <pc:sldMk cId="2514034757" sldId="395"/>
            <ac:spMk id="2" creationId="{D1A50025-12C2-6474-46D4-FC5B7B1CE928}"/>
          </ac:spMkLst>
        </pc:spChg>
        <pc:spChg chg="add mod">
          <ac:chgData name="Justin Shaffer" userId="eee2ef64-3634-4afa-8935-968f58513e06" providerId="ADAL" clId="{16C56239-297D-E94D-A956-E470C501B518}" dt="2024-01-05T17:08:13.391" v="1736" actId="1076"/>
          <ac:spMkLst>
            <pc:docMk/>
            <pc:sldMk cId="2514034757" sldId="395"/>
            <ac:spMk id="4" creationId="{A7DD96F8-C598-9147-C26A-029EB1BC4FCA}"/>
          </ac:spMkLst>
        </pc:spChg>
        <pc:spChg chg="add mod">
          <ac:chgData name="Justin Shaffer" userId="eee2ef64-3634-4afa-8935-968f58513e06" providerId="ADAL" clId="{16C56239-297D-E94D-A956-E470C501B518}" dt="2024-01-05T17:08:13.391" v="1736" actId="1076"/>
          <ac:spMkLst>
            <pc:docMk/>
            <pc:sldMk cId="2514034757" sldId="395"/>
            <ac:spMk id="5" creationId="{32561F8B-EE51-97E8-1ADC-8EBE4719795A}"/>
          </ac:spMkLst>
        </pc:spChg>
        <pc:spChg chg="add mod">
          <ac:chgData name="Justin Shaffer" userId="eee2ef64-3634-4afa-8935-968f58513e06" providerId="ADAL" clId="{16C56239-297D-E94D-A956-E470C501B518}" dt="2024-01-05T17:11:54.178" v="1752" actId="20577"/>
          <ac:spMkLst>
            <pc:docMk/>
            <pc:sldMk cId="2514034757" sldId="395"/>
            <ac:spMk id="6" creationId="{46F28C93-C99E-C341-0969-A3C56669F762}"/>
          </ac:spMkLst>
        </pc:spChg>
        <pc:spChg chg="del">
          <ac:chgData name="Justin Shaffer" userId="eee2ef64-3634-4afa-8935-968f58513e06" providerId="ADAL" clId="{16C56239-297D-E94D-A956-E470C501B518}" dt="2024-01-05T17:08:08.123" v="1733" actId="478"/>
          <ac:spMkLst>
            <pc:docMk/>
            <pc:sldMk cId="2514034757" sldId="395"/>
            <ac:spMk id="9" creationId="{5DEFA7E1-ABF8-D26A-A2FE-2B71101048B8}"/>
          </ac:spMkLst>
        </pc:spChg>
        <pc:spChg chg="del">
          <ac:chgData name="Justin Shaffer" userId="eee2ef64-3634-4afa-8935-968f58513e06" providerId="ADAL" clId="{16C56239-297D-E94D-A956-E470C501B518}" dt="2024-01-05T17:08:08.123" v="1733" actId="478"/>
          <ac:spMkLst>
            <pc:docMk/>
            <pc:sldMk cId="2514034757" sldId="395"/>
            <ac:spMk id="12" creationId="{BDD935B2-2641-EFB6-304D-2C87A53B571E}"/>
          </ac:spMkLst>
        </pc:spChg>
        <pc:spChg chg="del">
          <ac:chgData name="Justin Shaffer" userId="eee2ef64-3634-4afa-8935-968f58513e06" providerId="ADAL" clId="{16C56239-297D-E94D-A956-E470C501B518}" dt="2024-01-05T17:08:08.123" v="1733" actId="478"/>
          <ac:spMkLst>
            <pc:docMk/>
            <pc:sldMk cId="2514034757" sldId="395"/>
            <ac:spMk id="17" creationId="{4D055B1F-9E07-A06A-886F-41026F5953BD}"/>
          </ac:spMkLst>
        </pc:spChg>
        <pc:picChg chg="del">
          <ac:chgData name="Justin Shaffer" userId="eee2ef64-3634-4afa-8935-968f58513e06" providerId="ADAL" clId="{16C56239-297D-E94D-A956-E470C501B518}" dt="2024-01-05T16:57:34.120" v="1617" actId="478"/>
          <ac:picMkLst>
            <pc:docMk/>
            <pc:sldMk cId="2514034757" sldId="395"/>
            <ac:picMk id="3" creationId="{2DF39985-82AF-408F-DBAA-1B6E9CC18A53}"/>
          </ac:picMkLst>
        </pc:picChg>
        <pc:picChg chg="add mod">
          <ac:chgData name="Justin Shaffer" userId="eee2ef64-3634-4afa-8935-968f58513e06" providerId="ADAL" clId="{16C56239-297D-E94D-A956-E470C501B518}" dt="2024-01-05T17:08:13.391" v="1736" actId="1076"/>
          <ac:picMkLst>
            <pc:docMk/>
            <pc:sldMk cId="2514034757" sldId="395"/>
            <ac:picMk id="7" creationId="{8DEFFE6E-AA3C-F7ED-8D43-16981E680EBC}"/>
          </ac:picMkLst>
        </pc:picChg>
        <pc:picChg chg="add mod">
          <ac:chgData name="Justin Shaffer" userId="eee2ef64-3634-4afa-8935-968f58513e06" providerId="ADAL" clId="{16C56239-297D-E94D-A956-E470C501B518}" dt="2024-01-05T17:08:13.391" v="1736" actId="1076"/>
          <ac:picMkLst>
            <pc:docMk/>
            <pc:sldMk cId="2514034757" sldId="395"/>
            <ac:picMk id="8" creationId="{713836D2-308F-5A3E-11B7-27447B6E7723}"/>
          </ac:picMkLst>
        </pc:picChg>
      </pc:sldChg>
      <pc:sldChg chg="addSp delSp modSp new mod">
        <pc:chgData name="Justin Shaffer" userId="eee2ef64-3634-4afa-8935-968f58513e06" providerId="ADAL" clId="{16C56239-297D-E94D-A956-E470C501B518}" dt="2024-01-05T17:16:34.957" v="2038" actId="1076"/>
        <pc:sldMkLst>
          <pc:docMk/>
          <pc:sldMk cId="1810915309" sldId="396"/>
        </pc:sldMkLst>
        <pc:spChg chg="del mod">
          <ac:chgData name="Justin Shaffer" userId="eee2ef64-3634-4afa-8935-968f58513e06" providerId="ADAL" clId="{16C56239-297D-E94D-A956-E470C501B518}" dt="2024-01-05T17:15:26.455" v="1886" actId="478"/>
          <ac:spMkLst>
            <pc:docMk/>
            <pc:sldMk cId="1810915309" sldId="396"/>
            <ac:spMk id="2" creationId="{3DC2B019-960E-82A9-4CB9-7507EC2A7654}"/>
          </ac:spMkLst>
        </pc:spChg>
        <pc:spChg chg="del">
          <ac:chgData name="Justin Shaffer" userId="eee2ef64-3634-4afa-8935-968f58513e06" providerId="ADAL" clId="{16C56239-297D-E94D-A956-E470C501B518}" dt="2024-01-05T17:15:27.739" v="1888" actId="478"/>
          <ac:spMkLst>
            <pc:docMk/>
            <pc:sldMk cId="1810915309" sldId="396"/>
            <ac:spMk id="3" creationId="{E20602BA-A5A5-2E5C-0C63-C1ED5661732E}"/>
          </ac:spMkLst>
        </pc:spChg>
        <pc:spChg chg="add del mod">
          <ac:chgData name="Justin Shaffer" userId="eee2ef64-3634-4afa-8935-968f58513e06" providerId="ADAL" clId="{16C56239-297D-E94D-A956-E470C501B518}" dt="2024-01-05T17:15:27.112" v="1887" actId="478"/>
          <ac:spMkLst>
            <pc:docMk/>
            <pc:sldMk cId="1810915309" sldId="396"/>
            <ac:spMk id="5" creationId="{185D1366-900A-7AAF-38E3-75EE5F598F95}"/>
          </ac:spMkLst>
        </pc:spChg>
        <pc:spChg chg="add mod">
          <ac:chgData name="Justin Shaffer" userId="eee2ef64-3634-4afa-8935-968f58513e06" providerId="ADAL" clId="{16C56239-297D-E94D-A956-E470C501B518}" dt="2024-01-05T17:16:34.957" v="2038" actId="1076"/>
          <ac:spMkLst>
            <pc:docMk/>
            <pc:sldMk cId="1810915309" sldId="396"/>
            <ac:spMk id="7" creationId="{5ADE81BC-FCC1-BD99-0A48-FBFF4585411D}"/>
          </ac:spMkLst>
        </pc:spChg>
        <pc:spChg chg="add mod">
          <ac:chgData name="Justin Shaffer" userId="eee2ef64-3634-4afa-8935-968f58513e06" providerId="ADAL" clId="{16C56239-297D-E94D-A956-E470C501B518}" dt="2024-01-05T17:16:20.303" v="2019" actId="1076"/>
          <ac:spMkLst>
            <pc:docMk/>
            <pc:sldMk cId="1810915309" sldId="396"/>
            <ac:spMk id="8" creationId="{261D6EF7-1CA2-0094-75EE-F3C861F20E92}"/>
          </ac:spMkLst>
        </pc:spChg>
        <pc:picChg chg="add mod">
          <ac:chgData name="Justin Shaffer" userId="eee2ef64-3634-4afa-8935-968f58513e06" providerId="ADAL" clId="{16C56239-297D-E94D-A956-E470C501B518}" dt="2024-01-05T17:15:31.548" v="1892" actId="1076"/>
          <ac:picMkLst>
            <pc:docMk/>
            <pc:sldMk cId="1810915309" sldId="396"/>
            <ac:picMk id="6" creationId="{1A4F04A0-C672-1537-6C0B-B2BC447B09B8}"/>
          </ac:picMkLst>
        </pc:picChg>
      </pc:sldChg>
      <pc:sldChg chg="addSp delSp modSp new mod">
        <pc:chgData name="Justin Shaffer" userId="eee2ef64-3634-4afa-8935-968f58513e06" providerId="ADAL" clId="{16C56239-297D-E94D-A956-E470C501B518}" dt="2024-01-05T17:48:46.821" v="2639" actId="1076"/>
        <pc:sldMkLst>
          <pc:docMk/>
          <pc:sldMk cId="545543640" sldId="397"/>
        </pc:sldMkLst>
        <pc:spChg chg="del">
          <ac:chgData name="Justin Shaffer" userId="eee2ef64-3634-4afa-8935-968f58513e06" providerId="ADAL" clId="{16C56239-297D-E94D-A956-E470C501B518}" dt="2024-01-05T17:36:10.472" v="2204" actId="478"/>
          <ac:spMkLst>
            <pc:docMk/>
            <pc:sldMk cId="545543640" sldId="397"/>
            <ac:spMk id="2" creationId="{6A6FF35D-1B89-F379-C585-A1C3BEF8BE64}"/>
          </ac:spMkLst>
        </pc:spChg>
        <pc:spChg chg="del">
          <ac:chgData name="Justin Shaffer" userId="eee2ef64-3634-4afa-8935-968f58513e06" providerId="ADAL" clId="{16C56239-297D-E94D-A956-E470C501B518}" dt="2024-01-05T17:36:08.121" v="2201" actId="478"/>
          <ac:spMkLst>
            <pc:docMk/>
            <pc:sldMk cId="545543640" sldId="397"/>
            <ac:spMk id="3" creationId="{A204F84C-90A7-33EE-E72E-59265D2C6A10}"/>
          </ac:spMkLst>
        </pc:spChg>
        <pc:spChg chg="add mod">
          <ac:chgData name="Justin Shaffer" userId="eee2ef64-3634-4afa-8935-968f58513e06" providerId="ADAL" clId="{16C56239-297D-E94D-A956-E470C501B518}" dt="2024-01-05T17:47:57.694" v="2630" actId="1076"/>
          <ac:spMkLst>
            <pc:docMk/>
            <pc:sldMk cId="545543640" sldId="397"/>
            <ac:spMk id="6" creationId="{ED4DABF1-CD8A-1444-C8BA-B5EF6904BBB7}"/>
          </ac:spMkLst>
        </pc:spChg>
        <pc:spChg chg="add mod">
          <ac:chgData name="Justin Shaffer" userId="eee2ef64-3634-4afa-8935-968f58513e06" providerId="ADAL" clId="{16C56239-297D-E94D-A956-E470C501B518}" dt="2024-01-05T17:48:01.226" v="2632" actId="1076"/>
          <ac:spMkLst>
            <pc:docMk/>
            <pc:sldMk cId="545543640" sldId="397"/>
            <ac:spMk id="9" creationId="{2C7FA409-ACE8-ED4D-2BE7-5DBD9AC5AE9B}"/>
          </ac:spMkLst>
        </pc:spChg>
        <pc:spChg chg="add mod">
          <ac:chgData name="Justin Shaffer" userId="eee2ef64-3634-4afa-8935-968f58513e06" providerId="ADAL" clId="{16C56239-297D-E94D-A956-E470C501B518}" dt="2024-01-05T17:48:45.038" v="2637" actId="1076"/>
          <ac:spMkLst>
            <pc:docMk/>
            <pc:sldMk cId="545543640" sldId="397"/>
            <ac:spMk id="12" creationId="{C58B02DD-9F54-6014-2F02-FA22B17DEF84}"/>
          </ac:spMkLst>
        </pc:spChg>
        <pc:picChg chg="add mod">
          <ac:chgData name="Justin Shaffer" userId="eee2ef64-3634-4afa-8935-968f58513e06" providerId="ADAL" clId="{16C56239-297D-E94D-A956-E470C501B518}" dt="2024-01-05T17:47:55.107" v="2629" actId="14100"/>
          <ac:picMkLst>
            <pc:docMk/>
            <pc:sldMk cId="545543640" sldId="397"/>
            <ac:picMk id="4" creationId="{CFB0F3F1-FD31-1D2B-BCB1-00F04B56469C}"/>
          </ac:picMkLst>
        </pc:picChg>
        <pc:picChg chg="add mod">
          <ac:chgData name="Justin Shaffer" userId="eee2ef64-3634-4afa-8935-968f58513e06" providerId="ADAL" clId="{16C56239-297D-E94D-A956-E470C501B518}" dt="2024-01-05T17:47:59.442" v="2631" actId="1076"/>
          <ac:picMkLst>
            <pc:docMk/>
            <pc:sldMk cId="545543640" sldId="397"/>
            <ac:picMk id="7" creationId="{B70BF7FF-CD04-B900-C028-6D1FD1F3624A}"/>
          </ac:picMkLst>
        </pc:picChg>
        <pc:picChg chg="add mod">
          <ac:chgData name="Justin Shaffer" userId="eee2ef64-3634-4afa-8935-968f58513e06" providerId="ADAL" clId="{16C56239-297D-E94D-A956-E470C501B518}" dt="2024-01-05T17:48:46.821" v="2639" actId="1076"/>
          <ac:picMkLst>
            <pc:docMk/>
            <pc:sldMk cId="545543640" sldId="397"/>
            <ac:picMk id="10" creationId="{3DD88EA1-F3EE-3AAA-8BC9-DFC0A5A75FFD}"/>
          </ac:picMkLst>
        </pc:picChg>
      </pc:sldChg>
    </pc:docChg>
  </pc:docChgLst>
  <pc:docChgLst>
    <pc:chgData name="Justin Shaffer" userId="eee2ef64-3634-4afa-8935-968f58513e06" providerId="ADAL" clId="{87173E92-AE00-F143-98A9-9440C81004F2}"/>
    <pc:docChg chg="undo custSel addSld delSld modSld sldOrd">
      <pc:chgData name="Justin Shaffer" userId="eee2ef64-3634-4afa-8935-968f58513e06" providerId="ADAL" clId="{87173E92-AE00-F143-98A9-9440C81004F2}" dt="2023-12-27T13:47:00.042" v="1487" actId="20577"/>
      <pc:docMkLst>
        <pc:docMk/>
      </pc:docMkLst>
      <pc:sldChg chg="addSp delSp modSp mod">
        <pc:chgData name="Justin Shaffer" userId="eee2ef64-3634-4afa-8935-968f58513e06" providerId="ADAL" clId="{87173E92-AE00-F143-98A9-9440C81004F2}" dt="2023-12-27T13:39:28.651" v="1020" actId="20577"/>
        <pc:sldMkLst>
          <pc:docMk/>
          <pc:sldMk cId="3848950091" sldId="256"/>
        </pc:sldMkLst>
        <pc:spChg chg="mod">
          <ac:chgData name="Justin Shaffer" userId="eee2ef64-3634-4afa-8935-968f58513e06" providerId="ADAL" clId="{87173E92-AE00-F143-98A9-9440C81004F2}" dt="2023-12-20T13:32:37.815" v="2" actId="20577"/>
          <ac:spMkLst>
            <pc:docMk/>
            <pc:sldMk cId="3848950091" sldId="256"/>
            <ac:spMk id="2" creationId="{00000000-0000-0000-0000-000000000000}"/>
          </ac:spMkLst>
        </pc:spChg>
        <pc:spChg chg="mod">
          <ac:chgData name="Justin Shaffer" userId="eee2ef64-3634-4afa-8935-968f58513e06" providerId="ADAL" clId="{87173E92-AE00-F143-98A9-9440C81004F2}" dt="2023-12-20T13:32:59.536" v="51" actId="20577"/>
          <ac:spMkLst>
            <pc:docMk/>
            <pc:sldMk cId="3848950091" sldId="256"/>
            <ac:spMk id="3" creationId="{00000000-0000-0000-0000-000000000000}"/>
          </ac:spMkLst>
        </pc:spChg>
        <pc:spChg chg="mod">
          <ac:chgData name="Justin Shaffer" userId="eee2ef64-3634-4afa-8935-968f58513e06" providerId="ADAL" clId="{87173E92-AE00-F143-98A9-9440C81004F2}" dt="2023-12-27T13:39:28.651" v="1020" actId="20577"/>
          <ac:spMkLst>
            <pc:docMk/>
            <pc:sldMk cId="3848950091" sldId="256"/>
            <ac:spMk id="4" creationId="{C6AF9B94-C47C-3D49-B8FA-28C5890AF647}"/>
          </ac:spMkLst>
        </pc:spChg>
        <pc:picChg chg="add mod">
          <ac:chgData name="Justin Shaffer" userId="eee2ef64-3634-4afa-8935-968f58513e06" providerId="ADAL" clId="{87173E92-AE00-F143-98A9-9440C81004F2}" dt="2023-12-20T13:40:45.678" v="467" actId="1076"/>
          <ac:picMkLst>
            <pc:docMk/>
            <pc:sldMk cId="3848950091" sldId="256"/>
            <ac:picMk id="5" creationId="{044F341A-552D-79D1-0967-98C901E78DF0}"/>
          </ac:picMkLst>
        </pc:picChg>
        <pc:picChg chg="del mod">
          <ac:chgData name="Justin Shaffer" userId="eee2ef64-3634-4afa-8935-968f58513e06" providerId="ADAL" clId="{87173E92-AE00-F143-98A9-9440C81004F2}" dt="2023-12-20T13:40:01.575" v="462" actId="478"/>
          <ac:picMkLst>
            <pc:docMk/>
            <pc:sldMk cId="3848950091" sldId="256"/>
            <ac:picMk id="7" creationId="{13085602-A7F4-1143-AACE-6AE4FD1311ED}"/>
          </ac:picMkLst>
        </pc:picChg>
      </pc:sldChg>
      <pc:sldChg chg="delSp mod delAnim">
        <pc:chgData name="Justin Shaffer" userId="eee2ef64-3634-4afa-8935-968f58513e06" providerId="ADAL" clId="{87173E92-AE00-F143-98A9-9440C81004F2}" dt="2023-12-20T13:33:05.011" v="52" actId="478"/>
        <pc:sldMkLst>
          <pc:docMk/>
          <pc:sldMk cId="4039541265" sldId="257"/>
        </pc:sldMkLst>
        <pc:picChg chg="del">
          <ac:chgData name="Justin Shaffer" userId="eee2ef64-3634-4afa-8935-968f58513e06" providerId="ADAL" clId="{87173E92-AE00-F143-98A9-9440C81004F2}" dt="2023-12-20T13:33:05.011" v="52" actId="478"/>
          <ac:picMkLst>
            <pc:docMk/>
            <pc:sldMk cId="4039541265" sldId="257"/>
            <ac:picMk id="4" creationId="{8A5D0927-FD65-BD57-6B7D-DA8B21B5F142}"/>
          </ac:picMkLst>
        </pc:picChg>
      </pc:sldChg>
      <pc:sldChg chg="delSp modSp mod delAnim modAnim">
        <pc:chgData name="Justin Shaffer" userId="eee2ef64-3634-4afa-8935-968f58513e06" providerId="ADAL" clId="{87173E92-AE00-F143-98A9-9440C81004F2}" dt="2023-12-27T13:46:01.551" v="1326" actId="20577"/>
        <pc:sldMkLst>
          <pc:docMk/>
          <pc:sldMk cId="687881276" sldId="270"/>
        </pc:sldMkLst>
        <pc:spChg chg="mod">
          <ac:chgData name="Justin Shaffer" userId="eee2ef64-3634-4afa-8935-968f58513e06" providerId="ADAL" clId="{87173E92-AE00-F143-98A9-9440C81004F2}" dt="2023-12-20T13:37:21.841" v="281" actId="27636"/>
          <ac:spMkLst>
            <pc:docMk/>
            <pc:sldMk cId="687881276" sldId="270"/>
            <ac:spMk id="2" creationId="{00000000-0000-0000-0000-000000000000}"/>
          </ac:spMkLst>
        </pc:spChg>
        <pc:spChg chg="mod">
          <ac:chgData name="Justin Shaffer" userId="eee2ef64-3634-4afa-8935-968f58513e06" providerId="ADAL" clId="{87173E92-AE00-F143-98A9-9440C81004F2}" dt="2023-12-27T13:46:01.551" v="1326" actId="20577"/>
          <ac:spMkLst>
            <pc:docMk/>
            <pc:sldMk cId="687881276" sldId="270"/>
            <ac:spMk id="3" creationId="{00000000-0000-0000-0000-000000000000}"/>
          </ac:spMkLst>
        </pc:spChg>
        <pc:picChg chg="del">
          <ac:chgData name="Justin Shaffer" userId="eee2ef64-3634-4afa-8935-968f58513e06" providerId="ADAL" clId="{87173E92-AE00-F143-98A9-9440C81004F2}" dt="2023-12-20T13:37:38.296" v="296" actId="478"/>
          <ac:picMkLst>
            <pc:docMk/>
            <pc:sldMk cId="687881276" sldId="270"/>
            <ac:picMk id="4" creationId="{FDBB62AA-CA28-9747-815A-F7A8B498AFD2}"/>
          </ac:picMkLst>
        </pc:picChg>
      </pc:sldChg>
      <pc:sldChg chg="modSp mod">
        <pc:chgData name="Justin Shaffer" userId="eee2ef64-3634-4afa-8935-968f58513e06" providerId="ADAL" clId="{87173E92-AE00-F143-98A9-9440C81004F2}" dt="2023-12-27T13:46:12.776" v="1330" actId="20577"/>
        <pc:sldMkLst>
          <pc:docMk/>
          <pc:sldMk cId="3369034322" sldId="285"/>
        </pc:sldMkLst>
        <pc:spChg chg="mod">
          <ac:chgData name="Justin Shaffer" userId="eee2ef64-3634-4afa-8935-968f58513e06" providerId="ADAL" clId="{87173E92-AE00-F143-98A9-9440C81004F2}" dt="2023-12-27T13:46:12.776" v="1330" actId="20577"/>
          <ac:spMkLst>
            <pc:docMk/>
            <pc:sldMk cId="3369034322" sldId="285"/>
            <ac:spMk id="3" creationId="{00000000-0000-0000-0000-000000000000}"/>
          </ac:spMkLst>
        </pc:spChg>
      </pc:sldChg>
      <pc:sldChg chg="modSp mod modAnim">
        <pc:chgData name="Justin Shaffer" userId="eee2ef64-3634-4afa-8935-968f58513e06" providerId="ADAL" clId="{87173E92-AE00-F143-98A9-9440C81004F2}" dt="2023-12-27T13:43:39.914" v="1158" actId="255"/>
        <pc:sldMkLst>
          <pc:docMk/>
          <pc:sldMk cId="3184046505" sldId="300"/>
        </pc:sldMkLst>
        <pc:spChg chg="mod">
          <ac:chgData name="Justin Shaffer" userId="eee2ef64-3634-4afa-8935-968f58513e06" providerId="ADAL" clId="{87173E92-AE00-F143-98A9-9440C81004F2}" dt="2023-12-27T13:43:39.914" v="1158" actId="255"/>
          <ac:spMkLst>
            <pc:docMk/>
            <pc:sldMk cId="3184046505" sldId="300"/>
            <ac:spMk id="3" creationId="{00000000-0000-0000-0000-000000000000}"/>
          </ac:spMkLst>
        </pc:spChg>
      </pc:sldChg>
      <pc:sldChg chg="modSp mod">
        <pc:chgData name="Justin Shaffer" userId="eee2ef64-3634-4afa-8935-968f58513e06" providerId="ADAL" clId="{87173E92-AE00-F143-98A9-9440C81004F2}" dt="2023-12-27T13:47:00.042" v="1487" actId="20577"/>
        <pc:sldMkLst>
          <pc:docMk/>
          <pc:sldMk cId="1614306366" sldId="329"/>
        </pc:sldMkLst>
        <pc:spChg chg="mod">
          <ac:chgData name="Justin Shaffer" userId="eee2ef64-3634-4afa-8935-968f58513e06" providerId="ADAL" clId="{87173E92-AE00-F143-98A9-9440C81004F2}" dt="2023-12-27T13:47:00.042" v="1487" actId="20577"/>
          <ac:spMkLst>
            <pc:docMk/>
            <pc:sldMk cId="1614306366" sldId="329"/>
            <ac:spMk id="3" creationId="{95D2988B-EB77-8C4E-B7FE-0B761815FF4A}"/>
          </ac:spMkLst>
        </pc:spChg>
      </pc:sldChg>
      <pc:sldChg chg="del">
        <pc:chgData name="Justin Shaffer" userId="eee2ef64-3634-4afa-8935-968f58513e06" providerId="ADAL" clId="{87173E92-AE00-F143-98A9-9440C81004F2}" dt="2023-12-20T13:37:09.531" v="267" actId="2696"/>
        <pc:sldMkLst>
          <pc:docMk/>
          <pc:sldMk cId="4255546201" sldId="334"/>
        </pc:sldMkLst>
      </pc:sldChg>
      <pc:sldChg chg="del">
        <pc:chgData name="Justin Shaffer" userId="eee2ef64-3634-4afa-8935-968f58513e06" providerId="ADAL" clId="{87173E92-AE00-F143-98A9-9440C81004F2}" dt="2023-12-20T13:37:23.346" v="282" actId="2696"/>
        <pc:sldMkLst>
          <pc:docMk/>
          <pc:sldMk cId="744658058" sldId="335"/>
        </pc:sldMkLst>
      </pc:sldChg>
      <pc:sldChg chg="del">
        <pc:chgData name="Justin Shaffer" userId="eee2ef64-3634-4afa-8935-968f58513e06" providerId="ADAL" clId="{87173E92-AE00-F143-98A9-9440C81004F2}" dt="2023-12-20T13:37:25.510" v="283" actId="2696"/>
        <pc:sldMkLst>
          <pc:docMk/>
          <pc:sldMk cId="3718871502" sldId="337"/>
        </pc:sldMkLst>
      </pc:sldChg>
      <pc:sldChg chg="modSp new mod">
        <pc:chgData name="Justin Shaffer" userId="eee2ef64-3634-4afa-8935-968f58513e06" providerId="ADAL" clId="{87173E92-AE00-F143-98A9-9440C81004F2}" dt="2023-12-27T13:39:42.035" v="1045" actId="20577"/>
        <pc:sldMkLst>
          <pc:docMk/>
          <pc:sldMk cId="139342114" sldId="338"/>
        </pc:sldMkLst>
        <pc:spChg chg="mod">
          <ac:chgData name="Justin Shaffer" userId="eee2ef64-3634-4afa-8935-968f58513e06" providerId="ADAL" clId="{87173E92-AE00-F143-98A9-9440C81004F2}" dt="2023-12-27T13:39:42.035" v="1045" actId="20577"/>
          <ac:spMkLst>
            <pc:docMk/>
            <pc:sldMk cId="139342114" sldId="338"/>
            <ac:spMk id="2" creationId="{9D6DA813-C31F-4507-A8B9-413D7DBF9285}"/>
          </ac:spMkLst>
        </pc:spChg>
        <pc:spChg chg="mod">
          <ac:chgData name="Justin Shaffer" userId="eee2ef64-3634-4afa-8935-968f58513e06" providerId="ADAL" clId="{87173E92-AE00-F143-98A9-9440C81004F2}" dt="2023-12-20T13:33:26.168" v="150" actId="20577"/>
          <ac:spMkLst>
            <pc:docMk/>
            <pc:sldMk cId="139342114" sldId="338"/>
            <ac:spMk id="3" creationId="{70CC60C1-F9F0-CFCA-F74A-8D29AC772731}"/>
          </ac:spMkLst>
        </pc:spChg>
      </pc:sldChg>
      <pc:sldChg chg="del">
        <pc:chgData name="Justin Shaffer" userId="eee2ef64-3634-4afa-8935-968f58513e06" providerId="ADAL" clId="{87173E92-AE00-F143-98A9-9440C81004F2}" dt="2023-12-20T13:33:08.528" v="53" actId="2696"/>
        <pc:sldMkLst>
          <pc:docMk/>
          <pc:sldMk cId="3588280785" sldId="338"/>
        </pc:sldMkLst>
      </pc:sldChg>
      <pc:sldChg chg="addSp delSp modSp new mod modAnim">
        <pc:chgData name="Justin Shaffer" userId="eee2ef64-3634-4afa-8935-968f58513e06" providerId="ADAL" clId="{87173E92-AE00-F143-98A9-9440C81004F2}" dt="2023-12-27T13:42:31.565" v="1154" actId="1038"/>
        <pc:sldMkLst>
          <pc:docMk/>
          <pc:sldMk cId="2129928630" sldId="339"/>
        </pc:sldMkLst>
        <pc:spChg chg="del">
          <ac:chgData name="Justin Shaffer" userId="eee2ef64-3634-4afa-8935-968f58513e06" providerId="ADAL" clId="{87173E92-AE00-F143-98A9-9440C81004F2}" dt="2023-12-20T13:33:54.884" v="169" actId="478"/>
          <ac:spMkLst>
            <pc:docMk/>
            <pc:sldMk cId="2129928630" sldId="339"/>
            <ac:spMk id="2" creationId="{509BF475-9F64-E9BB-B1C4-78A601ECC004}"/>
          </ac:spMkLst>
        </pc:spChg>
        <pc:spChg chg="add mod">
          <ac:chgData name="Justin Shaffer" userId="eee2ef64-3634-4afa-8935-968f58513e06" providerId="ADAL" clId="{87173E92-AE00-F143-98A9-9440C81004F2}" dt="2023-12-27T13:40:13.150" v="1051" actId="14100"/>
          <ac:spMkLst>
            <pc:docMk/>
            <pc:sldMk cId="2129928630" sldId="339"/>
            <ac:spMk id="2" creationId="{77482759-FF37-EA4D-8D1B-DEFFEDE806FA}"/>
          </ac:spMkLst>
        </pc:spChg>
        <pc:spChg chg="del">
          <ac:chgData name="Justin Shaffer" userId="eee2ef64-3634-4afa-8935-968f58513e06" providerId="ADAL" clId="{87173E92-AE00-F143-98A9-9440C81004F2}" dt="2023-12-20T13:33:54.132" v="168" actId="478"/>
          <ac:spMkLst>
            <pc:docMk/>
            <pc:sldMk cId="2129928630" sldId="339"/>
            <ac:spMk id="3" creationId="{5D3BC769-3488-5B58-FBD4-1F2546E80254}"/>
          </ac:spMkLst>
        </pc:spChg>
        <pc:spChg chg="add mod">
          <ac:chgData name="Justin Shaffer" userId="eee2ef64-3634-4afa-8935-968f58513e06" providerId="ADAL" clId="{87173E92-AE00-F143-98A9-9440C81004F2}" dt="2023-12-27T13:40:20.387" v="1058" actId="1036"/>
          <ac:spMkLst>
            <pc:docMk/>
            <pc:sldMk cId="2129928630" sldId="339"/>
            <ac:spMk id="3" creationId="{643C7ABD-4562-2BD3-D92B-16A1F27EC1D3}"/>
          </ac:spMkLst>
        </pc:spChg>
        <pc:spChg chg="add mod">
          <ac:chgData name="Justin Shaffer" userId="eee2ef64-3634-4afa-8935-968f58513e06" providerId="ADAL" clId="{87173E92-AE00-F143-98A9-9440C81004F2}" dt="2023-12-27T13:42:07.683" v="1138" actId="14100"/>
          <ac:spMkLst>
            <pc:docMk/>
            <pc:sldMk cId="2129928630" sldId="339"/>
            <ac:spMk id="5" creationId="{1104DC20-C051-1800-74F5-BCADB65E9BAD}"/>
          </ac:spMkLst>
        </pc:spChg>
        <pc:spChg chg="add mod">
          <ac:chgData name="Justin Shaffer" userId="eee2ef64-3634-4afa-8935-968f58513e06" providerId="ADAL" clId="{87173E92-AE00-F143-98A9-9440C81004F2}" dt="2023-12-27T13:42:31.565" v="1154" actId="1038"/>
          <ac:spMkLst>
            <pc:docMk/>
            <pc:sldMk cId="2129928630" sldId="339"/>
            <ac:spMk id="6" creationId="{9C5D4D46-5B97-C213-C1B8-1FB28482DA80}"/>
          </ac:spMkLst>
        </pc:spChg>
        <pc:spChg chg="add mod">
          <ac:chgData name="Justin Shaffer" userId="eee2ef64-3634-4afa-8935-968f58513e06" providerId="ADAL" clId="{87173E92-AE00-F143-98A9-9440C81004F2}" dt="2023-12-27T13:40:49.617" v="1080" actId="1036"/>
          <ac:spMkLst>
            <pc:docMk/>
            <pc:sldMk cId="2129928630" sldId="339"/>
            <ac:spMk id="7" creationId="{9E1B3F8E-C3DF-BF46-F91F-F51B02B28031}"/>
          </ac:spMkLst>
        </pc:spChg>
        <pc:spChg chg="add mod">
          <ac:chgData name="Justin Shaffer" userId="eee2ef64-3634-4afa-8935-968f58513e06" providerId="ADAL" clId="{87173E92-AE00-F143-98A9-9440C81004F2}" dt="2023-12-27T13:40:56.216" v="1083" actId="14100"/>
          <ac:spMkLst>
            <pc:docMk/>
            <pc:sldMk cId="2129928630" sldId="339"/>
            <ac:spMk id="8" creationId="{C5D680C2-2B47-B60F-7330-72D9CF2157CC}"/>
          </ac:spMkLst>
        </pc:spChg>
        <pc:spChg chg="add mod">
          <ac:chgData name="Justin Shaffer" userId="eee2ef64-3634-4afa-8935-968f58513e06" providerId="ADAL" clId="{87173E92-AE00-F143-98A9-9440C81004F2}" dt="2023-12-27T13:41:37.251" v="1130" actId="1076"/>
          <ac:spMkLst>
            <pc:docMk/>
            <pc:sldMk cId="2129928630" sldId="339"/>
            <ac:spMk id="9" creationId="{EE5DFF62-4970-A54C-0337-AB094BEA61BF}"/>
          </ac:spMkLst>
        </pc:spChg>
        <pc:spChg chg="add mod">
          <ac:chgData name="Justin Shaffer" userId="eee2ef64-3634-4afa-8935-968f58513e06" providerId="ADAL" clId="{87173E92-AE00-F143-98A9-9440C81004F2}" dt="2023-12-27T13:41:52.662" v="1135" actId="1076"/>
          <ac:spMkLst>
            <pc:docMk/>
            <pc:sldMk cId="2129928630" sldId="339"/>
            <ac:spMk id="10" creationId="{1C3A5AF6-1893-0FE4-EA71-48100DE5ACAA}"/>
          </ac:spMkLst>
        </pc:spChg>
        <pc:picChg chg="add mod modCrop">
          <ac:chgData name="Justin Shaffer" userId="eee2ef64-3634-4afa-8935-968f58513e06" providerId="ADAL" clId="{87173E92-AE00-F143-98A9-9440C81004F2}" dt="2023-12-27T13:40:24.864" v="1061" actId="1076"/>
          <ac:picMkLst>
            <pc:docMk/>
            <pc:sldMk cId="2129928630" sldId="339"/>
            <ac:picMk id="4" creationId="{5CA4AB82-339C-D8F5-C2B1-8FF493DAE025}"/>
          </ac:picMkLst>
        </pc:picChg>
      </pc:sldChg>
      <pc:sldChg chg="addSp delSp modSp new mod">
        <pc:chgData name="Justin Shaffer" userId="eee2ef64-3634-4afa-8935-968f58513e06" providerId="ADAL" clId="{87173E92-AE00-F143-98A9-9440C81004F2}" dt="2023-12-27T13:44:05.992" v="1162" actId="20577"/>
        <pc:sldMkLst>
          <pc:docMk/>
          <pc:sldMk cId="354178947" sldId="340"/>
        </pc:sldMkLst>
        <pc:spChg chg="del">
          <ac:chgData name="Justin Shaffer" userId="eee2ef64-3634-4afa-8935-968f58513e06" providerId="ADAL" clId="{87173E92-AE00-F143-98A9-9440C81004F2}" dt="2023-12-20T13:37:07.923" v="265" actId="478"/>
          <ac:spMkLst>
            <pc:docMk/>
            <pc:sldMk cId="354178947" sldId="340"/>
            <ac:spMk id="2" creationId="{FCF2C4A1-5912-7CE3-77C5-AE449FB49596}"/>
          </ac:spMkLst>
        </pc:spChg>
        <pc:spChg chg="del">
          <ac:chgData name="Justin Shaffer" userId="eee2ef64-3634-4afa-8935-968f58513e06" providerId="ADAL" clId="{87173E92-AE00-F143-98A9-9440C81004F2}" dt="2023-12-20T13:37:07.186" v="264" actId="478"/>
          <ac:spMkLst>
            <pc:docMk/>
            <pc:sldMk cId="354178947" sldId="340"/>
            <ac:spMk id="3" creationId="{D623BB5B-A273-C1CC-98B2-2430E1A31658}"/>
          </ac:spMkLst>
        </pc:spChg>
        <pc:spChg chg="add mod">
          <ac:chgData name="Justin Shaffer" userId="eee2ef64-3634-4afa-8935-968f58513e06" providerId="ADAL" clId="{87173E92-AE00-F143-98A9-9440C81004F2}" dt="2023-12-27T13:44:05.992" v="1162" actId="20577"/>
          <ac:spMkLst>
            <pc:docMk/>
            <pc:sldMk cId="354178947" sldId="340"/>
            <ac:spMk id="5" creationId="{20C96480-64E6-357A-12B9-48FAB645BE2F}"/>
          </ac:spMkLst>
        </pc:spChg>
        <pc:picChg chg="add mod">
          <ac:chgData name="Justin Shaffer" userId="eee2ef64-3634-4afa-8935-968f58513e06" providerId="ADAL" clId="{87173E92-AE00-F143-98A9-9440C81004F2}" dt="2023-12-20T13:38:43.537" v="297" actId="1076"/>
          <ac:picMkLst>
            <pc:docMk/>
            <pc:sldMk cId="354178947" sldId="340"/>
            <ac:picMk id="4" creationId="{1D9755E0-07F9-5E14-AF50-A43DF43BC223}"/>
          </ac:picMkLst>
        </pc:picChg>
      </pc:sldChg>
      <pc:sldChg chg="addSp delSp modSp new del mod">
        <pc:chgData name="Justin Shaffer" userId="eee2ef64-3634-4afa-8935-968f58513e06" providerId="ADAL" clId="{87173E92-AE00-F143-98A9-9440C81004F2}" dt="2023-12-27T13:44:53.186" v="1173" actId="2696"/>
        <pc:sldMkLst>
          <pc:docMk/>
          <pc:sldMk cId="120055967" sldId="341"/>
        </pc:sldMkLst>
        <pc:spChg chg="del mod">
          <ac:chgData name="Justin Shaffer" userId="eee2ef64-3634-4afa-8935-968f58513e06" providerId="ADAL" clId="{87173E92-AE00-F143-98A9-9440C81004F2}" dt="2023-12-27T13:44:22.276" v="1168" actId="478"/>
          <ac:spMkLst>
            <pc:docMk/>
            <pc:sldMk cId="120055967" sldId="341"/>
            <ac:spMk id="2" creationId="{4409E1A5-0E2C-7DF6-E60C-4902BA529045}"/>
          </ac:spMkLst>
        </pc:spChg>
        <pc:spChg chg="del">
          <ac:chgData name="Justin Shaffer" userId="eee2ef64-3634-4afa-8935-968f58513e06" providerId="ADAL" clId="{87173E92-AE00-F143-98A9-9440C81004F2}" dt="2023-12-27T13:44:08.647" v="1163" actId="478"/>
          <ac:spMkLst>
            <pc:docMk/>
            <pc:sldMk cId="120055967" sldId="341"/>
            <ac:spMk id="3" creationId="{C281A809-8B8A-CD83-9224-0FB84381CDC1}"/>
          </ac:spMkLst>
        </pc:spChg>
        <pc:spChg chg="add mod">
          <ac:chgData name="Justin Shaffer" userId="eee2ef64-3634-4afa-8935-968f58513e06" providerId="ADAL" clId="{87173E92-AE00-F143-98A9-9440C81004F2}" dt="2023-12-27T13:44:00" v="1160" actId="1076"/>
          <ac:spMkLst>
            <pc:docMk/>
            <pc:sldMk cId="120055967" sldId="341"/>
            <ac:spMk id="5" creationId="{B8EFF241-DDF9-91EC-8530-1EB782D92183}"/>
          </ac:spMkLst>
        </pc:spChg>
        <pc:spChg chg="add del mod">
          <ac:chgData name="Justin Shaffer" userId="eee2ef64-3634-4afa-8935-968f58513e06" providerId="ADAL" clId="{87173E92-AE00-F143-98A9-9440C81004F2}" dt="2023-12-27T13:44:23.151" v="1169" actId="478"/>
          <ac:spMkLst>
            <pc:docMk/>
            <pc:sldMk cId="120055967" sldId="341"/>
            <ac:spMk id="8" creationId="{E7F1A967-465F-614F-D3E3-3ED465FC1F67}"/>
          </ac:spMkLst>
        </pc:spChg>
        <pc:picChg chg="add mod">
          <ac:chgData name="Justin Shaffer" userId="eee2ef64-3634-4afa-8935-968f58513e06" providerId="ADAL" clId="{87173E92-AE00-F143-98A9-9440C81004F2}" dt="2023-12-27T13:44:24.598" v="1170" actId="1076"/>
          <ac:picMkLst>
            <pc:docMk/>
            <pc:sldMk cId="120055967" sldId="341"/>
            <ac:picMk id="6" creationId="{922D3DB5-1325-94DC-0022-076AE2DA1CCA}"/>
          </ac:picMkLst>
        </pc:picChg>
        <pc:picChg chg="add mod">
          <ac:chgData name="Justin Shaffer" userId="eee2ef64-3634-4afa-8935-968f58513e06" providerId="ADAL" clId="{87173E92-AE00-F143-98A9-9440C81004F2}" dt="2023-12-27T13:44:34.757" v="1172" actId="1076"/>
          <ac:picMkLst>
            <pc:docMk/>
            <pc:sldMk cId="120055967" sldId="341"/>
            <ac:picMk id="9" creationId="{834A20DC-6B5C-A54E-024D-1AE1E9A6C7CC}"/>
          </ac:picMkLst>
        </pc:picChg>
      </pc:sldChg>
      <pc:sldChg chg="add">
        <pc:chgData name="Justin Shaffer" userId="eee2ef64-3634-4afa-8935-968f58513e06" providerId="ADAL" clId="{87173E92-AE00-F143-98A9-9440C81004F2}" dt="2023-12-27T13:44:55.413" v="1174"/>
        <pc:sldMkLst>
          <pc:docMk/>
          <pc:sldMk cId="3707403548" sldId="341"/>
        </pc:sldMkLst>
      </pc:sldChg>
      <pc:sldChg chg="addSp delSp modSp new mod">
        <pc:chgData name="Justin Shaffer" userId="eee2ef64-3634-4afa-8935-968f58513e06" providerId="ADAL" clId="{87173E92-AE00-F143-98A9-9440C81004F2}" dt="2023-12-20T13:46:42.040" v="515" actId="14100"/>
        <pc:sldMkLst>
          <pc:docMk/>
          <pc:sldMk cId="2397387479" sldId="342"/>
        </pc:sldMkLst>
        <pc:spChg chg="del mod">
          <ac:chgData name="Justin Shaffer" userId="eee2ef64-3634-4afa-8935-968f58513e06" providerId="ADAL" clId="{87173E92-AE00-F143-98A9-9440C81004F2}" dt="2023-12-20T13:46:38.689" v="512" actId="478"/>
          <ac:spMkLst>
            <pc:docMk/>
            <pc:sldMk cId="2397387479" sldId="342"/>
            <ac:spMk id="2" creationId="{BB831FA8-0041-C368-E039-592E55208818}"/>
          </ac:spMkLst>
        </pc:spChg>
        <pc:spChg chg="del">
          <ac:chgData name="Justin Shaffer" userId="eee2ef64-3634-4afa-8935-968f58513e06" providerId="ADAL" clId="{87173E92-AE00-F143-98A9-9440C81004F2}" dt="2023-12-20T13:46:11.052" v="507" actId="478"/>
          <ac:spMkLst>
            <pc:docMk/>
            <pc:sldMk cId="2397387479" sldId="342"/>
            <ac:spMk id="3" creationId="{9A62581D-9F91-3526-4B2B-01CADE740DA6}"/>
          </ac:spMkLst>
        </pc:spChg>
        <pc:spChg chg="add mod">
          <ac:chgData name="Justin Shaffer" userId="eee2ef64-3634-4afa-8935-968f58513e06" providerId="ADAL" clId="{87173E92-AE00-F143-98A9-9440C81004F2}" dt="2023-12-20T13:46:15.355" v="510" actId="1076"/>
          <ac:spMkLst>
            <pc:docMk/>
            <pc:sldMk cId="2397387479" sldId="342"/>
            <ac:spMk id="5" creationId="{A8136474-9B73-14C4-D6F9-857DC5E4C6CC}"/>
          </ac:spMkLst>
        </pc:spChg>
        <pc:spChg chg="add del mod">
          <ac:chgData name="Justin Shaffer" userId="eee2ef64-3634-4afa-8935-968f58513e06" providerId="ADAL" clId="{87173E92-AE00-F143-98A9-9440C81004F2}" dt="2023-12-20T13:46:39.466" v="513" actId="478"/>
          <ac:spMkLst>
            <pc:docMk/>
            <pc:sldMk cId="2397387479" sldId="342"/>
            <ac:spMk id="8" creationId="{B8442FF2-0BD3-B5E0-57A5-AB51D6AEF132}"/>
          </ac:spMkLst>
        </pc:spChg>
        <pc:picChg chg="add mod">
          <ac:chgData name="Justin Shaffer" userId="eee2ef64-3634-4afa-8935-968f58513e06" providerId="ADAL" clId="{87173E92-AE00-F143-98A9-9440C81004F2}" dt="2023-12-20T13:46:42.040" v="515" actId="14100"/>
          <ac:picMkLst>
            <pc:docMk/>
            <pc:sldMk cId="2397387479" sldId="342"/>
            <ac:picMk id="6" creationId="{8E835956-F009-1081-FC5C-AA255EF4C4D1}"/>
          </ac:picMkLst>
        </pc:picChg>
      </pc:sldChg>
      <pc:sldChg chg="addSp delSp modSp new del mod ord">
        <pc:chgData name="Justin Shaffer" userId="eee2ef64-3634-4afa-8935-968f58513e06" providerId="ADAL" clId="{87173E92-AE00-F143-98A9-9440C81004F2}" dt="2023-12-27T13:41:05.773" v="1084" actId="2696"/>
        <pc:sldMkLst>
          <pc:docMk/>
          <pc:sldMk cId="1422446930" sldId="343"/>
        </pc:sldMkLst>
        <pc:spChg chg="del mod">
          <ac:chgData name="Justin Shaffer" userId="eee2ef64-3634-4afa-8935-968f58513e06" providerId="ADAL" clId="{87173E92-AE00-F143-98A9-9440C81004F2}" dt="2023-12-20T15:19:01.994" v="544" actId="21"/>
          <ac:spMkLst>
            <pc:docMk/>
            <pc:sldMk cId="1422446930" sldId="343"/>
            <ac:spMk id="2" creationId="{A51FD0DE-7A29-5DFB-D516-2A57022F4396}"/>
          </ac:spMkLst>
        </pc:spChg>
        <pc:spChg chg="mod">
          <ac:chgData name="Justin Shaffer" userId="eee2ef64-3634-4afa-8935-968f58513e06" providerId="ADAL" clId="{87173E92-AE00-F143-98A9-9440C81004F2}" dt="2023-12-20T15:19:53.075" v="773" actId="20577"/>
          <ac:spMkLst>
            <pc:docMk/>
            <pc:sldMk cId="1422446930" sldId="343"/>
            <ac:spMk id="3" creationId="{648DCFE0-A8E1-4215-7D76-A8CF0B1B8696}"/>
          </ac:spMkLst>
        </pc:spChg>
        <pc:spChg chg="add del mod">
          <ac:chgData name="Justin Shaffer" userId="eee2ef64-3634-4afa-8935-968f58513e06" providerId="ADAL" clId="{87173E92-AE00-F143-98A9-9440C81004F2}" dt="2023-12-20T15:19:04.297" v="547" actId="478"/>
          <ac:spMkLst>
            <pc:docMk/>
            <pc:sldMk cId="1422446930" sldId="343"/>
            <ac:spMk id="5" creationId="{FD13411F-8F0A-0649-738F-3AB8F210251C}"/>
          </ac:spMkLst>
        </pc:spChg>
        <pc:spChg chg="add mod">
          <ac:chgData name="Justin Shaffer" userId="eee2ef64-3634-4afa-8935-968f58513e06" providerId="ADAL" clId="{87173E92-AE00-F143-98A9-9440C81004F2}" dt="2023-12-20T15:19:02.935" v="546" actId="27636"/>
          <ac:spMkLst>
            <pc:docMk/>
            <pc:sldMk cId="1422446930" sldId="343"/>
            <ac:spMk id="6" creationId="{EADA9F8E-8DC5-497C-C216-5A3C4DB07C6E}"/>
          </ac:spMkLst>
        </pc:spChg>
        <pc:spChg chg="add mod">
          <ac:chgData name="Justin Shaffer" userId="eee2ef64-3634-4afa-8935-968f58513e06" providerId="ADAL" clId="{87173E92-AE00-F143-98A9-9440C81004F2}" dt="2023-12-20T15:19:09.477" v="553" actId="20577"/>
          <ac:spMkLst>
            <pc:docMk/>
            <pc:sldMk cId="1422446930" sldId="343"/>
            <ac:spMk id="7" creationId="{399864F8-6C19-FB64-76CD-D62BEB5BD46E}"/>
          </ac:spMkLst>
        </pc:spChg>
        <pc:spChg chg="add mod">
          <ac:chgData name="Justin Shaffer" userId="eee2ef64-3634-4afa-8935-968f58513e06" providerId="ADAL" clId="{87173E92-AE00-F143-98A9-9440C81004F2}" dt="2023-12-20T15:22:40.402" v="1009" actId="20577"/>
          <ac:spMkLst>
            <pc:docMk/>
            <pc:sldMk cId="1422446930" sldId="343"/>
            <ac:spMk id="8" creationId="{7F1029FC-F789-E537-4F56-5CD48556A438}"/>
          </ac:spMkLst>
        </pc:spChg>
      </pc:sldChg>
    </pc:docChg>
  </pc:docChgLst>
  <pc:docChgLst>
    <pc:chgData name="Justin Shaffer" userId="eee2ef64-3634-4afa-8935-968f58513e06" providerId="ADAL" clId="{67D3B8C0-7585-F84C-8FCA-85A4C34CC725}"/>
    <pc:docChg chg="undo custSel addSld delSld modSld">
      <pc:chgData name="Justin Shaffer" userId="eee2ef64-3634-4afa-8935-968f58513e06" providerId="ADAL" clId="{67D3B8C0-7585-F84C-8FCA-85A4C34CC725}" dt="2023-08-15T15:48:15.333" v="175"/>
      <pc:docMkLst>
        <pc:docMk/>
      </pc:docMkLst>
      <pc:sldChg chg="modSp mod">
        <pc:chgData name="Justin Shaffer" userId="eee2ef64-3634-4afa-8935-968f58513e06" providerId="ADAL" clId="{67D3B8C0-7585-F84C-8FCA-85A4C34CC725}" dt="2023-08-14T14:47:20.767" v="46" actId="20577"/>
        <pc:sldMkLst>
          <pc:docMk/>
          <pc:sldMk cId="3848950091" sldId="256"/>
        </pc:sldMkLst>
        <pc:spChg chg="mod">
          <ac:chgData name="Justin Shaffer" userId="eee2ef64-3634-4afa-8935-968f58513e06" providerId="ADAL" clId="{67D3B8C0-7585-F84C-8FCA-85A4C34CC725}" dt="2023-08-14T14:47:20.767" v="46" actId="20577"/>
          <ac:spMkLst>
            <pc:docMk/>
            <pc:sldMk cId="3848950091" sldId="256"/>
            <ac:spMk id="4" creationId="{C6AF9B94-C47C-3D49-B8FA-28C5890AF647}"/>
          </ac:spMkLst>
        </pc:spChg>
      </pc:sldChg>
      <pc:sldChg chg="modSp mod addAnim delAnim modAnim">
        <pc:chgData name="Justin Shaffer" userId="eee2ef64-3634-4afa-8935-968f58513e06" providerId="ADAL" clId="{67D3B8C0-7585-F84C-8FCA-85A4C34CC725}" dt="2023-08-14T15:53:05.495" v="156" actId="1036"/>
        <pc:sldMkLst>
          <pc:docMk/>
          <pc:sldMk cId="687881276" sldId="270"/>
        </pc:sldMkLst>
        <pc:spChg chg="mod">
          <ac:chgData name="Justin Shaffer" userId="eee2ef64-3634-4afa-8935-968f58513e06" providerId="ADAL" clId="{67D3B8C0-7585-F84C-8FCA-85A4C34CC725}" dt="2023-08-14T15:53:00.548" v="151" actId="21"/>
          <ac:spMkLst>
            <pc:docMk/>
            <pc:sldMk cId="687881276" sldId="270"/>
            <ac:spMk id="3" creationId="{00000000-0000-0000-0000-000000000000}"/>
          </ac:spMkLst>
        </pc:spChg>
        <pc:picChg chg="mod">
          <ac:chgData name="Justin Shaffer" userId="eee2ef64-3634-4afa-8935-968f58513e06" providerId="ADAL" clId="{67D3B8C0-7585-F84C-8FCA-85A4C34CC725}" dt="2023-08-14T15:53:05.495" v="156" actId="1036"/>
          <ac:picMkLst>
            <pc:docMk/>
            <pc:sldMk cId="687881276" sldId="270"/>
            <ac:picMk id="4" creationId="{FDBB62AA-CA28-9747-815A-F7A8B498AFD2}"/>
          </ac:picMkLst>
        </pc:picChg>
      </pc:sldChg>
      <pc:sldChg chg="modSp mod">
        <pc:chgData name="Justin Shaffer" userId="eee2ef64-3634-4afa-8935-968f58513e06" providerId="ADAL" clId="{67D3B8C0-7585-F84C-8FCA-85A4C34CC725}" dt="2023-08-15T15:47:52.085" v="157"/>
        <pc:sldMkLst>
          <pc:docMk/>
          <pc:sldMk cId="1614306366" sldId="329"/>
        </pc:sldMkLst>
        <pc:spChg chg="mod">
          <ac:chgData name="Justin Shaffer" userId="eee2ef64-3634-4afa-8935-968f58513e06" providerId="ADAL" clId="{67D3B8C0-7585-F84C-8FCA-85A4C34CC725}" dt="2023-08-15T15:47:52.085" v="157"/>
          <ac:spMkLst>
            <pc:docMk/>
            <pc:sldMk cId="1614306366" sldId="329"/>
            <ac:spMk id="3" creationId="{95D2988B-EB77-8C4E-B7FE-0B761815FF4A}"/>
          </ac:spMkLst>
        </pc:spChg>
      </pc:sldChg>
      <pc:sldChg chg="del">
        <pc:chgData name="Justin Shaffer" userId="eee2ef64-3634-4afa-8935-968f58513e06" providerId="ADAL" clId="{67D3B8C0-7585-F84C-8FCA-85A4C34CC725}" dt="2023-08-14T15:51:31.133" v="48" actId="2696"/>
        <pc:sldMkLst>
          <pc:docMk/>
          <pc:sldMk cId="2986396478" sldId="336"/>
        </pc:sldMkLst>
      </pc:sldChg>
      <pc:sldChg chg="add del">
        <pc:chgData name="Justin Shaffer" userId="eee2ef64-3634-4afa-8935-968f58513e06" providerId="ADAL" clId="{67D3B8C0-7585-F84C-8FCA-85A4C34CC725}" dt="2023-08-14T15:51:34.706" v="49" actId="2696"/>
        <pc:sldMkLst>
          <pc:docMk/>
          <pc:sldMk cId="3648005390" sldId="337"/>
        </pc:sldMkLst>
      </pc:sldChg>
      <pc:sldChg chg="add">
        <pc:chgData name="Justin Shaffer" userId="eee2ef64-3634-4afa-8935-968f58513e06" providerId="ADAL" clId="{67D3B8C0-7585-F84C-8FCA-85A4C34CC725}" dt="2023-08-14T15:51:39.394" v="50"/>
        <pc:sldMkLst>
          <pc:docMk/>
          <pc:sldMk cId="3718871502" sldId="337"/>
        </pc:sldMkLst>
      </pc:sldChg>
      <pc:sldChg chg="delSp modSp new del mod">
        <pc:chgData name="Justin Shaffer" userId="eee2ef64-3634-4afa-8935-968f58513e06" providerId="ADAL" clId="{67D3B8C0-7585-F84C-8FCA-85A4C34CC725}" dt="2023-08-15T15:48:14.594" v="174" actId="2696"/>
        <pc:sldMkLst>
          <pc:docMk/>
          <pc:sldMk cId="296360472" sldId="338"/>
        </pc:sldMkLst>
        <pc:spChg chg="mod">
          <ac:chgData name="Justin Shaffer" userId="eee2ef64-3634-4afa-8935-968f58513e06" providerId="ADAL" clId="{67D3B8C0-7585-F84C-8FCA-85A4C34CC725}" dt="2023-08-15T15:47:59.930" v="171" actId="20577"/>
          <ac:spMkLst>
            <pc:docMk/>
            <pc:sldMk cId="296360472" sldId="338"/>
            <ac:spMk id="2" creationId="{4080AC80-7A85-365E-C3F2-91731A077065}"/>
          </ac:spMkLst>
        </pc:spChg>
        <pc:spChg chg="del mod">
          <ac:chgData name="Justin Shaffer" userId="eee2ef64-3634-4afa-8935-968f58513e06" providerId="ADAL" clId="{67D3B8C0-7585-F84C-8FCA-85A4C34CC725}" dt="2023-08-15T15:48:00.919" v="173" actId="478"/>
          <ac:spMkLst>
            <pc:docMk/>
            <pc:sldMk cId="296360472" sldId="338"/>
            <ac:spMk id="3" creationId="{EB073576-C2FA-9B15-CD42-FA78616CBF77}"/>
          </ac:spMkLst>
        </pc:spChg>
      </pc:sldChg>
      <pc:sldChg chg="add">
        <pc:chgData name="Justin Shaffer" userId="eee2ef64-3634-4afa-8935-968f58513e06" providerId="ADAL" clId="{67D3B8C0-7585-F84C-8FCA-85A4C34CC725}" dt="2023-08-15T15:48:15.333" v="175"/>
        <pc:sldMkLst>
          <pc:docMk/>
          <pc:sldMk cId="3588280785" sldId="338"/>
        </pc:sldMkLst>
      </pc:sldChg>
    </pc:docChg>
  </pc:docChgLst>
  <pc:docChgLst>
    <pc:chgData name="Justin Shaffer" userId="eee2ef64-3634-4afa-8935-968f58513e06" providerId="ADAL" clId="{3DAA60F7-2DC5-1E43-B166-A5D242DE0E24}"/>
    <pc:docChg chg="undo custSel addSld delSld modSld">
      <pc:chgData name="Justin Shaffer" userId="eee2ef64-3634-4afa-8935-968f58513e06" providerId="ADAL" clId="{3DAA60F7-2DC5-1E43-B166-A5D242DE0E24}" dt="2021-12-15T18:17:30.226" v="346" actId="20577"/>
      <pc:docMkLst>
        <pc:docMk/>
      </pc:docMkLst>
      <pc:sldChg chg="modSp mod">
        <pc:chgData name="Justin Shaffer" userId="eee2ef64-3634-4afa-8935-968f58513e06" providerId="ADAL" clId="{3DAA60F7-2DC5-1E43-B166-A5D242DE0E24}" dt="2021-12-12T14:29:56.028" v="13" actId="20577"/>
        <pc:sldMkLst>
          <pc:docMk/>
          <pc:sldMk cId="3848950091" sldId="256"/>
        </pc:sldMkLst>
        <pc:spChg chg="mod">
          <ac:chgData name="Justin Shaffer" userId="eee2ef64-3634-4afa-8935-968f58513e06" providerId="ADAL" clId="{3DAA60F7-2DC5-1E43-B166-A5D242DE0E24}" dt="2021-12-12T14:29:48.204" v="7" actId="20577"/>
          <ac:spMkLst>
            <pc:docMk/>
            <pc:sldMk cId="3848950091" sldId="256"/>
            <ac:spMk id="3" creationId="{00000000-0000-0000-0000-000000000000}"/>
          </ac:spMkLst>
        </pc:spChg>
        <pc:spChg chg="mod">
          <ac:chgData name="Justin Shaffer" userId="eee2ef64-3634-4afa-8935-968f58513e06" providerId="ADAL" clId="{3DAA60F7-2DC5-1E43-B166-A5D242DE0E24}" dt="2021-12-12T14:29:56.028" v="13" actId="20577"/>
          <ac:spMkLst>
            <pc:docMk/>
            <pc:sldMk cId="3848950091" sldId="256"/>
            <ac:spMk id="4" creationId="{C6AF9B94-C47C-3D49-B8FA-28C5890AF647}"/>
          </ac:spMkLst>
        </pc:spChg>
      </pc:sldChg>
      <pc:sldChg chg="modSp modAnim">
        <pc:chgData name="Justin Shaffer" userId="eee2ef64-3634-4afa-8935-968f58513e06" providerId="ADAL" clId="{3DAA60F7-2DC5-1E43-B166-A5D242DE0E24}" dt="2021-12-15T18:17:30.226" v="346" actId="20577"/>
        <pc:sldMkLst>
          <pc:docMk/>
          <pc:sldMk cId="687881276" sldId="270"/>
        </pc:sldMkLst>
        <pc:spChg chg="mod">
          <ac:chgData name="Justin Shaffer" userId="eee2ef64-3634-4afa-8935-968f58513e06" providerId="ADAL" clId="{3DAA60F7-2DC5-1E43-B166-A5D242DE0E24}" dt="2021-12-15T18:17:30.226" v="346" actId="20577"/>
          <ac:spMkLst>
            <pc:docMk/>
            <pc:sldMk cId="687881276" sldId="270"/>
            <ac:spMk id="3" creationId="{00000000-0000-0000-0000-000000000000}"/>
          </ac:spMkLst>
        </pc:spChg>
      </pc:sldChg>
      <pc:sldChg chg="modSp del">
        <pc:chgData name="Justin Shaffer" userId="eee2ef64-3634-4afa-8935-968f58513e06" providerId="ADAL" clId="{3DAA60F7-2DC5-1E43-B166-A5D242DE0E24}" dt="2021-12-13T18:53:36.885" v="232" actId="2696"/>
        <pc:sldMkLst>
          <pc:docMk/>
          <pc:sldMk cId="1058292954" sldId="316"/>
        </pc:sldMkLst>
        <pc:spChg chg="mod">
          <ac:chgData name="Justin Shaffer" userId="eee2ef64-3634-4afa-8935-968f58513e06" providerId="ADAL" clId="{3DAA60F7-2DC5-1E43-B166-A5D242DE0E24}" dt="2021-12-12T14:30:56.648" v="114" actId="20577"/>
          <ac:spMkLst>
            <pc:docMk/>
            <pc:sldMk cId="1058292954" sldId="316"/>
            <ac:spMk id="20" creationId="{00000000-0000-0000-0000-000000000000}"/>
          </ac:spMkLst>
        </pc:spChg>
      </pc:sldChg>
      <pc:sldChg chg="addSp delSp modSp add mod delAnim modAnim">
        <pc:chgData name="Justin Shaffer" userId="eee2ef64-3634-4afa-8935-968f58513e06" providerId="ADAL" clId="{3DAA60F7-2DC5-1E43-B166-A5D242DE0E24}" dt="2021-12-15T18:10:06.180" v="339" actId="207"/>
        <pc:sldMkLst>
          <pc:docMk/>
          <pc:sldMk cId="744658058" sldId="335"/>
        </pc:sldMkLst>
        <pc:spChg chg="del">
          <ac:chgData name="Justin Shaffer" userId="eee2ef64-3634-4afa-8935-968f58513e06" providerId="ADAL" clId="{3DAA60F7-2DC5-1E43-B166-A5D242DE0E24}" dt="2021-12-12T14:31:41.472" v="168" actId="478"/>
          <ac:spMkLst>
            <pc:docMk/>
            <pc:sldMk cId="744658058" sldId="335"/>
            <ac:spMk id="2" creationId="{00000000-0000-0000-0000-000000000000}"/>
          </ac:spMkLst>
        </pc:spChg>
        <pc:spChg chg="mod">
          <ac:chgData name="Justin Shaffer" userId="eee2ef64-3634-4afa-8935-968f58513e06" providerId="ADAL" clId="{3DAA60F7-2DC5-1E43-B166-A5D242DE0E24}" dt="2021-12-15T18:08:52.818" v="307" actId="1076"/>
          <ac:spMkLst>
            <pc:docMk/>
            <pc:sldMk cId="744658058" sldId="335"/>
            <ac:spMk id="5" creationId="{00000000-0000-0000-0000-000000000000}"/>
          </ac:spMkLst>
        </pc:spChg>
        <pc:spChg chg="mod">
          <ac:chgData name="Justin Shaffer" userId="eee2ef64-3634-4afa-8935-968f58513e06" providerId="ADAL" clId="{3DAA60F7-2DC5-1E43-B166-A5D242DE0E24}" dt="2021-12-15T18:08:52.818" v="307" actId="1076"/>
          <ac:spMkLst>
            <pc:docMk/>
            <pc:sldMk cId="744658058" sldId="335"/>
            <ac:spMk id="7" creationId="{00000000-0000-0000-0000-000000000000}"/>
          </ac:spMkLst>
        </pc:spChg>
        <pc:spChg chg="mod">
          <ac:chgData name="Justin Shaffer" userId="eee2ef64-3634-4afa-8935-968f58513e06" providerId="ADAL" clId="{3DAA60F7-2DC5-1E43-B166-A5D242DE0E24}" dt="2021-12-15T18:08:52.818" v="307" actId="1076"/>
          <ac:spMkLst>
            <pc:docMk/>
            <pc:sldMk cId="744658058" sldId="335"/>
            <ac:spMk id="8" creationId="{00000000-0000-0000-0000-000000000000}"/>
          </ac:spMkLst>
        </pc:spChg>
        <pc:spChg chg="mod">
          <ac:chgData name="Justin Shaffer" userId="eee2ef64-3634-4afa-8935-968f58513e06" providerId="ADAL" clId="{3DAA60F7-2DC5-1E43-B166-A5D242DE0E24}" dt="2021-12-12T14:32:42.379" v="230" actId="1076"/>
          <ac:spMkLst>
            <pc:docMk/>
            <pc:sldMk cId="744658058" sldId="335"/>
            <ac:spMk id="11" creationId="{00000000-0000-0000-0000-000000000000}"/>
          </ac:spMkLst>
        </pc:spChg>
        <pc:spChg chg="mod">
          <ac:chgData name="Justin Shaffer" userId="eee2ef64-3634-4afa-8935-968f58513e06" providerId="ADAL" clId="{3DAA60F7-2DC5-1E43-B166-A5D242DE0E24}" dt="2021-12-15T18:08:52.818" v="307" actId="1076"/>
          <ac:spMkLst>
            <pc:docMk/>
            <pc:sldMk cId="744658058" sldId="335"/>
            <ac:spMk id="13" creationId="{00000000-0000-0000-0000-000000000000}"/>
          </ac:spMkLst>
        </pc:spChg>
        <pc:spChg chg="mod">
          <ac:chgData name="Justin Shaffer" userId="eee2ef64-3634-4afa-8935-968f58513e06" providerId="ADAL" clId="{3DAA60F7-2DC5-1E43-B166-A5D242DE0E24}" dt="2021-12-15T18:09:16.248" v="310" actId="1076"/>
          <ac:spMkLst>
            <pc:docMk/>
            <pc:sldMk cId="744658058" sldId="335"/>
            <ac:spMk id="15" creationId="{00000000-0000-0000-0000-000000000000}"/>
          </ac:spMkLst>
        </pc:spChg>
        <pc:spChg chg="mod">
          <ac:chgData name="Justin Shaffer" userId="eee2ef64-3634-4afa-8935-968f58513e06" providerId="ADAL" clId="{3DAA60F7-2DC5-1E43-B166-A5D242DE0E24}" dt="2021-12-15T18:08:52.818" v="307" actId="1076"/>
          <ac:spMkLst>
            <pc:docMk/>
            <pc:sldMk cId="744658058" sldId="335"/>
            <ac:spMk id="16" creationId="{00000000-0000-0000-0000-000000000000}"/>
          </ac:spMkLst>
        </pc:spChg>
        <pc:spChg chg="mod">
          <ac:chgData name="Justin Shaffer" userId="eee2ef64-3634-4afa-8935-968f58513e06" providerId="ADAL" clId="{3DAA60F7-2DC5-1E43-B166-A5D242DE0E24}" dt="2021-12-15T18:10:00.081" v="338" actId="1076"/>
          <ac:spMkLst>
            <pc:docMk/>
            <pc:sldMk cId="744658058" sldId="335"/>
            <ac:spMk id="17" creationId="{00000000-0000-0000-0000-000000000000}"/>
          </ac:spMkLst>
        </pc:spChg>
        <pc:spChg chg="mod">
          <ac:chgData name="Justin Shaffer" userId="eee2ef64-3634-4afa-8935-968f58513e06" providerId="ADAL" clId="{3DAA60F7-2DC5-1E43-B166-A5D242DE0E24}" dt="2021-12-15T18:10:06.180" v="339" actId="207"/>
          <ac:spMkLst>
            <pc:docMk/>
            <pc:sldMk cId="744658058" sldId="335"/>
            <ac:spMk id="18" creationId="{00000000-0000-0000-0000-000000000000}"/>
          </ac:spMkLst>
        </pc:spChg>
        <pc:spChg chg="del">
          <ac:chgData name="Justin Shaffer" userId="eee2ef64-3634-4afa-8935-968f58513e06" providerId="ADAL" clId="{3DAA60F7-2DC5-1E43-B166-A5D242DE0E24}" dt="2021-12-12T14:31:03.584" v="116" actId="478"/>
          <ac:spMkLst>
            <pc:docMk/>
            <pc:sldMk cId="744658058" sldId="335"/>
            <ac:spMk id="19" creationId="{CC727F50-F4B6-A540-8106-B6F440D67732}"/>
          </ac:spMkLst>
        </pc:spChg>
        <pc:spChg chg="mod">
          <ac:chgData name="Justin Shaffer" userId="eee2ef64-3634-4afa-8935-968f58513e06" providerId="ADAL" clId="{3DAA60F7-2DC5-1E43-B166-A5D242DE0E24}" dt="2021-12-15T18:10:06.180" v="339" actId="207"/>
          <ac:spMkLst>
            <pc:docMk/>
            <pc:sldMk cId="744658058" sldId="335"/>
            <ac:spMk id="20" creationId="{00000000-0000-0000-0000-000000000000}"/>
          </ac:spMkLst>
        </pc:spChg>
        <pc:spChg chg="mod">
          <ac:chgData name="Justin Shaffer" userId="eee2ef64-3634-4afa-8935-968f58513e06" providerId="ADAL" clId="{3DAA60F7-2DC5-1E43-B166-A5D242DE0E24}" dt="2021-12-15T18:10:06.180" v="339" actId="207"/>
          <ac:spMkLst>
            <pc:docMk/>
            <pc:sldMk cId="744658058" sldId="335"/>
            <ac:spMk id="21" creationId="{00000000-0000-0000-0000-000000000000}"/>
          </ac:spMkLst>
        </pc:spChg>
        <pc:spChg chg="del mod">
          <ac:chgData name="Justin Shaffer" userId="eee2ef64-3634-4afa-8935-968f58513e06" providerId="ADAL" clId="{3DAA60F7-2DC5-1E43-B166-A5D242DE0E24}" dt="2021-12-12T14:31:48.616" v="174" actId="478"/>
          <ac:spMkLst>
            <pc:docMk/>
            <pc:sldMk cId="744658058" sldId="335"/>
            <ac:spMk id="22" creationId="{00000000-0000-0000-0000-000000000000}"/>
          </ac:spMkLst>
        </pc:spChg>
        <pc:spChg chg="del">
          <ac:chgData name="Justin Shaffer" userId="eee2ef64-3634-4afa-8935-968f58513e06" providerId="ADAL" clId="{3DAA60F7-2DC5-1E43-B166-A5D242DE0E24}" dt="2021-12-12T14:31:47.686" v="173" actId="478"/>
          <ac:spMkLst>
            <pc:docMk/>
            <pc:sldMk cId="744658058" sldId="335"/>
            <ac:spMk id="24" creationId="{00000000-0000-0000-0000-000000000000}"/>
          </ac:spMkLst>
        </pc:spChg>
        <pc:spChg chg="add del mod">
          <ac:chgData name="Justin Shaffer" userId="eee2ef64-3634-4afa-8935-968f58513e06" providerId="ADAL" clId="{3DAA60F7-2DC5-1E43-B166-A5D242DE0E24}" dt="2021-12-12T14:31:40.189" v="167" actId="478"/>
          <ac:spMkLst>
            <pc:docMk/>
            <pc:sldMk cId="744658058" sldId="335"/>
            <ac:spMk id="25" creationId="{F9588D3B-3D14-5141-B6A9-3A2EE09D7EFF}"/>
          </ac:spMkLst>
        </pc:spChg>
        <pc:spChg chg="add del mod">
          <ac:chgData name="Justin Shaffer" userId="eee2ef64-3634-4afa-8935-968f58513e06" providerId="ADAL" clId="{3DAA60F7-2DC5-1E43-B166-A5D242DE0E24}" dt="2021-12-15T18:09:49.701" v="336" actId="478"/>
          <ac:spMkLst>
            <pc:docMk/>
            <pc:sldMk cId="744658058" sldId="335"/>
            <ac:spMk id="26" creationId="{77F03A13-C0B5-9749-8A28-1866616E45A6}"/>
          </ac:spMkLst>
        </pc:spChg>
      </pc:sldChg>
      <pc:sldChg chg="del">
        <pc:chgData name="Justin Shaffer" userId="eee2ef64-3634-4afa-8935-968f58513e06" providerId="ADAL" clId="{3DAA60F7-2DC5-1E43-B166-A5D242DE0E24}" dt="2021-12-12T14:30:01.130" v="14" actId="2696"/>
        <pc:sldMkLst>
          <pc:docMk/>
          <pc:sldMk cId="3269136727" sldId="33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23477E-3CA5-6740-9F72-5649B27AECEA}" type="datetimeFigureOut">
              <a:rPr lang="en-US" smtClean="0"/>
              <a:t>1/7/24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B8127-EC60-1A49-9310-760ED7267D2B}" type="slidenum">
              <a:rPr lang="en-US" smtClean="0"/>
              <a:t>‹#›</a:t>
            </a:fld>
            <a:endParaRPr lang="en-US"/>
          </a:p>
        </p:txBody>
      </p:sp>
    </p:spTree>
    <p:extLst>
      <p:ext uri="{BB962C8B-B14F-4D97-AF65-F5344CB8AC3E}">
        <p14:creationId xmlns:p14="http://schemas.microsoft.com/office/powerpoint/2010/main" val="15106989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A3D677-BFE7-9E46-9D58-8B2E7526F574}" type="datetimeFigureOut">
              <a:rPr lang="en-US" smtClean="0"/>
              <a:t>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192788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A3D677-BFE7-9E46-9D58-8B2E7526F574}" type="datetimeFigureOut">
              <a:rPr lang="en-US" smtClean="0"/>
              <a:t>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371554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A3D677-BFE7-9E46-9D58-8B2E7526F574}" type="datetimeFigureOut">
              <a:rPr lang="en-US" smtClean="0"/>
              <a:t>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2429068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A3D677-BFE7-9E46-9D58-8B2E7526F574}" type="datetimeFigureOut">
              <a:rPr lang="en-US" smtClean="0"/>
              <a:t>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2793592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A3D677-BFE7-9E46-9D58-8B2E7526F574}" type="datetimeFigureOut">
              <a:rPr lang="en-US" smtClean="0"/>
              <a:t>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24891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A3D677-BFE7-9E46-9D58-8B2E7526F574}" type="datetimeFigureOut">
              <a:rPr lang="en-US" smtClean="0"/>
              <a:t>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1260405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A3D677-BFE7-9E46-9D58-8B2E7526F574}" type="datetimeFigureOut">
              <a:rPr lang="en-US" smtClean="0"/>
              <a:t>1/7/24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2597757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A3D677-BFE7-9E46-9D58-8B2E7526F574}" type="datetimeFigureOut">
              <a:rPr lang="en-US" smtClean="0"/>
              <a:t>1/7/24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2169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3D677-BFE7-9E46-9D58-8B2E7526F574}" type="datetimeFigureOut">
              <a:rPr lang="en-US" smtClean="0"/>
              <a:t>1/7/24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117423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A3D677-BFE7-9E46-9D58-8B2E7526F574}" type="datetimeFigureOut">
              <a:rPr lang="en-US" smtClean="0"/>
              <a:t>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82156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A3D677-BFE7-9E46-9D58-8B2E7526F574}" type="datetimeFigureOut">
              <a:rPr lang="en-US" smtClean="0"/>
              <a:t>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22F42-C183-D047-B206-4D40F89C07DD}" type="slidenum">
              <a:rPr lang="en-US" smtClean="0"/>
              <a:t>‹#›</a:t>
            </a:fld>
            <a:endParaRPr lang="en-US"/>
          </a:p>
        </p:txBody>
      </p:sp>
    </p:spTree>
    <p:extLst>
      <p:ext uri="{BB962C8B-B14F-4D97-AF65-F5344CB8AC3E}">
        <p14:creationId xmlns:p14="http://schemas.microsoft.com/office/powerpoint/2010/main" val="243546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3D677-BFE7-9E46-9D58-8B2E7526F574}" type="datetimeFigureOut">
              <a:rPr lang="en-US" smtClean="0"/>
              <a:t>1/7/24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22F42-C183-D047-B206-4D40F89C07DD}" type="slidenum">
              <a:rPr lang="en-US" smtClean="0"/>
              <a:t>‹#›</a:t>
            </a:fld>
            <a:endParaRPr lang="en-US"/>
          </a:p>
        </p:txBody>
      </p:sp>
    </p:spTree>
    <p:extLst>
      <p:ext uri="{BB962C8B-B14F-4D97-AF65-F5344CB8AC3E}">
        <p14:creationId xmlns:p14="http://schemas.microsoft.com/office/powerpoint/2010/main" val="232566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open.spotify.com/episode/4mCXtp4ylKsOX5fHx6Qzd9?si=35165f38fd1647bf"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eviverx.com/" TargetMode="External"/><Relationship Id="rId2" Type="http://schemas.openxmlformats.org/officeDocument/2006/relationships/hyperlink" Target="https://ways2well.com/"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open.spotify.com/episode/4mCXtp4ylKsOX5fHx6Qzd9?si=35165f38fd1647bf"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7577"/>
            <a:ext cx="7772400" cy="693830"/>
          </a:xfrm>
        </p:spPr>
        <p:txBody>
          <a:bodyPr>
            <a:normAutofit fontScale="90000"/>
          </a:bodyPr>
          <a:lstStyle/>
          <a:p>
            <a:r>
              <a:rPr lang="en-US" dirty="0"/>
              <a:t>Biomedical engineering ethics</a:t>
            </a:r>
          </a:p>
        </p:txBody>
      </p:sp>
      <p:pic>
        <p:nvPicPr>
          <p:cNvPr id="1026" name="Picture 2" descr="a cartoon of biomedical engineerings considering an ethical situation in a design process">
            <a:extLst>
              <a:ext uri="{FF2B5EF4-FFF2-40B4-BE49-F238E27FC236}">
                <a16:creationId xmlns:a16="http://schemas.microsoft.com/office/drawing/2014/main" id="{A6050C7A-84E6-2F22-07EE-215B39F087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7958" y="801407"/>
            <a:ext cx="5288084" cy="528808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63BDAD0-D7EB-64ED-D88A-C40DCC953781}"/>
              </a:ext>
            </a:extLst>
          </p:cNvPr>
          <p:cNvSpPr txBox="1"/>
          <p:nvPr/>
        </p:nvSpPr>
        <p:spPr>
          <a:xfrm>
            <a:off x="6239932" y="6056593"/>
            <a:ext cx="1364636" cy="523220"/>
          </a:xfrm>
          <a:prstGeom prst="rect">
            <a:avLst/>
          </a:prstGeom>
          <a:noFill/>
        </p:spPr>
        <p:txBody>
          <a:bodyPr wrap="square">
            <a:spAutoFit/>
          </a:bodyPr>
          <a:lstStyle/>
          <a:p>
            <a:r>
              <a:rPr lang="en-US" sz="1400" dirty="0"/>
              <a:t>Credit: Bing Image Creator</a:t>
            </a:r>
          </a:p>
        </p:txBody>
      </p:sp>
      <p:sp>
        <p:nvSpPr>
          <p:cNvPr id="4" name="TextBox 3">
            <a:extLst>
              <a:ext uri="{FF2B5EF4-FFF2-40B4-BE49-F238E27FC236}">
                <a16:creationId xmlns:a16="http://schemas.microsoft.com/office/drawing/2014/main" id="{DC97799A-CE94-CC7D-D6F9-882FA3FAB2AE}"/>
              </a:ext>
            </a:extLst>
          </p:cNvPr>
          <p:cNvSpPr txBox="1"/>
          <p:nvPr/>
        </p:nvSpPr>
        <p:spPr>
          <a:xfrm>
            <a:off x="2748992" y="6211669"/>
            <a:ext cx="3317319" cy="646331"/>
          </a:xfrm>
          <a:prstGeom prst="rect">
            <a:avLst/>
          </a:prstGeom>
          <a:noFill/>
        </p:spPr>
        <p:txBody>
          <a:bodyPr wrap="none" rtlCol="0">
            <a:spAutoFit/>
          </a:bodyPr>
          <a:lstStyle/>
          <a:p>
            <a:pPr algn="ctr"/>
            <a:r>
              <a:rPr lang="en-US" dirty="0"/>
              <a:t>Designed by Justin Shaffer</a:t>
            </a:r>
          </a:p>
          <a:p>
            <a:pPr algn="ctr"/>
            <a:r>
              <a:rPr lang="en-US" dirty="0" err="1"/>
              <a:t>www.recombinanteducation.com</a:t>
            </a:r>
            <a:endParaRPr lang="en-US" dirty="0"/>
          </a:p>
        </p:txBody>
      </p:sp>
    </p:spTree>
    <p:extLst>
      <p:ext uri="{BB962C8B-B14F-4D97-AF65-F5344CB8AC3E}">
        <p14:creationId xmlns:p14="http://schemas.microsoft.com/office/powerpoint/2010/main" val="3848950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63D2A9-A2B6-62AF-413A-B8EEB8B14F8B}"/>
              </a:ext>
            </a:extLst>
          </p:cNvPr>
          <p:cNvSpPr>
            <a:spLocks noGrp="1"/>
          </p:cNvSpPr>
          <p:nvPr>
            <p:ph idx="1"/>
          </p:nvPr>
        </p:nvSpPr>
        <p:spPr>
          <a:xfrm>
            <a:off x="-1" y="112890"/>
            <a:ext cx="9031111" cy="6745110"/>
          </a:xfrm>
        </p:spPr>
        <p:txBody>
          <a:bodyPr>
            <a:normAutofit fontScale="77500" lnSpcReduction="20000"/>
          </a:bodyPr>
          <a:lstStyle/>
          <a:p>
            <a:pPr marL="0" indent="0">
              <a:buNone/>
            </a:pPr>
            <a:r>
              <a:rPr lang="en-US" dirty="0"/>
              <a:t>Satomi works in a research facility that provides statistical results for the bioengineering firm </a:t>
            </a:r>
            <a:r>
              <a:rPr lang="en-US" dirty="0" err="1"/>
              <a:t>TechCureCase</a:t>
            </a:r>
            <a:r>
              <a:rPr lang="en-US" dirty="0"/>
              <a:t>. She is one of four interns expected to go through hundreds of samples per day. At her first week on the job, her supervisor informs her that all blood samples are to be completely anonymous. No testing can be done if personal information is revealed—meaning, the samples must be properly disposed of if opened, or returned to the physicians if unopened to be re-anonymized.</a:t>
            </a:r>
          </a:p>
          <a:p>
            <a:pPr marL="0" indent="0">
              <a:buNone/>
            </a:pPr>
            <a:endParaRPr lang="en-US" dirty="0"/>
          </a:p>
          <a:p>
            <a:pPr marL="0" indent="0">
              <a:buNone/>
            </a:pPr>
            <a:r>
              <a:rPr lang="en-US" dirty="0"/>
              <a:t>For the first five weeks, most of the new interns follow procedures to check that samples were anonymized before testing occurred. However, one of the interns, Max, failed to verify whether the samples were anonymized. Halfway through the testing, Satomi discovers the non-anonymized samples. She considers whether they should tell their supervisor, but the other interns ask her not to speak up so that they won’t get in trouble. One of the interns argues that as long as they remove the information from the non-anonymized samples, the batch would otherwise be fine. Max is hesitant to go to their supervisor as it is his fault, but Satomi can see that neither does he like the idea the other interns are suggesting.</a:t>
            </a:r>
          </a:p>
        </p:txBody>
      </p:sp>
      <p:sp>
        <p:nvSpPr>
          <p:cNvPr id="6" name="TextBox 5">
            <a:extLst>
              <a:ext uri="{FF2B5EF4-FFF2-40B4-BE49-F238E27FC236}">
                <a16:creationId xmlns:a16="http://schemas.microsoft.com/office/drawing/2014/main" id="{90484583-90ED-154C-023D-F5C2258FC3A5}"/>
              </a:ext>
            </a:extLst>
          </p:cNvPr>
          <p:cNvSpPr txBox="1"/>
          <p:nvPr/>
        </p:nvSpPr>
        <p:spPr>
          <a:xfrm>
            <a:off x="2223910" y="6273225"/>
            <a:ext cx="4413956" cy="584775"/>
          </a:xfrm>
          <a:prstGeom prst="rect">
            <a:avLst/>
          </a:prstGeom>
          <a:noFill/>
        </p:spPr>
        <p:txBody>
          <a:bodyPr wrap="square" rtlCol="0">
            <a:spAutoFit/>
          </a:bodyPr>
          <a:lstStyle/>
          <a:p>
            <a:r>
              <a:rPr lang="en-US" sz="3200" dirty="0">
                <a:solidFill>
                  <a:srgbClr val="C00000"/>
                </a:solidFill>
              </a:rPr>
              <a:t>What should Satomi do?</a:t>
            </a:r>
          </a:p>
        </p:txBody>
      </p:sp>
    </p:spTree>
    <p:extLst>
      <p:ext uri="{BB962C8B-B14F-4D97-AF65-F5344CB8AC3E}">
        <p14:creationId xmlns:p14="http://schemas.microsoft.com/office/powerpoint/2010/main" val="1184668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63D2A9-A2B6-62AF-413A-B8EEB8B14F8B}"/>
              </a:ext>
            </a:extLst>
          </p:cNvPr>
          <p:cNvSpPr>
            <a:spLocks noGrp="1"/>
          </p:cNvSpPr>
          <p:nvPr>
            <p:ph idx="1"/>
          </p:nvPr>
        </p:nvSpPr>
        <p:spPr>
          <a:xfrm>
            <a:off x="-1" y="112890"/>
            <a:ext cx="9031111" cy="6745110"/>
          </a:xfrm>
        </p:spPr>
        <p:txBody>
          <a:bodyPr>
            <a:normAutofit fontScale="77500" lnSpcReduction="20000"/>
          </a:bodyPr>
          <a:lstStyle/>
          <a:p>
            <a:pPr marL="0" indent="0" algn="l">
              <a:buNone/>
            </a:pPr>
            <a:r>
              <a:rPr lang="en-US" b="0" i="0" dirty="0">
                <a:solidFill>
                  <a:srgbClr val="212529"/>
                </a:solidFill>
                <a:effectLst/>
                <a:latin typeface="Trade Gothic Next W01"/>
              </a:rPr>
              <a:t>Milo recently got hired to work in the technical research department of </a:t>
            </a:r>
            <a:r>
              <a:rPr lang="en-US" b="0" i="0" dirty="0" err="1">
                <a:solidFill>
                  <a:srgbClr val="212529"/>
                </a:solidFill>
                <a:effectLst/>
                <a:latin typeface="Trade Gothic Next W01"/>
              </a:rPr>
              <a:t>TechCureCase</a:t>
            </a:r>
            <a:r>
              <a:rPr lang="en-US" b="0" i="0" dirty="0">
                <a:solidFill>
                  <a:srgbClr val="212529"/>
                </a:solidFill>
                <a:effectLst/>
                <a:latin typeface="Trade Gothic Next W01"/>
              </a:rPr>
              <a:t>, a bioengineering firm that develops new medical devices for more accurate diagnostic testing of prostate cancer. Milo performs numerous tests to determine the success rate of a new medical device the company is testing. While nearly 98% of the known samples have produced correct results, a few samples have proven to have incongruous results.</a:t>
            </a:r>
          </a:p>
          <a:p>
            <a:pPr marL="0" indent="0" algn="l">
              <a:buNone/>
            </a:pPr>
            <a:endParaRPr lang="en-US" b="0" i="0" dirty="0">
              <a:solidFill>
                <a:srgbClr val="212529"/>
              </a:solidFill>
              <a:effectLst/>
              <a:latin typeface="Trade Gothic Next W01"/>
            </a:endParaRPr>
          </a:p>
          <a:p>
            <a:pPr marL="0" indent="0" algn="l">
              <a:buNone/>
            </a:pPr>
            <a:r>
              <a:rPr lang="en-US" b="0" i="0" dirty="0">
                <a:solidFill>
                  <a:srgbClr val="212529"/>
                </a:solidFill>
                <a:effectLst/>
                <a:latin typeface="Trade Gothic Next W01"/>
              </a:rPr>
              <a:t>During this longitudinal study, results from one of the negative control samples surprises Milo as it changes from being consistently negative to being consistently positive for early stage prostate cancer. As no device has perfect sensitivity and specificity, he initially believes the change is due to is a false positive result or mislabeling during processing, and therefore dismisses it. However, the next sample from the same negative control patient again produces the same positive result. Milo becomes certain there is either a technical issue going on with the test, or the patient has actually developed prostate cancer. When Milo talks about the issue with his boss, Milo’s boss tells him to put the issue aside and focus on the rest of his work.</a:t>
            </a:r>
          </a:p>
        </p:txBody>
      </p:sp>
      <p:sp>
        <p:nvSpPr>
          <p:cNvPr id="6" name="TextBox 5">
            <a:extLst>
              <a:ext uri="{FF2B5EF4-FFF2-40B4-BE49-F238E27FC236}">
                <a16:creationId xmlns:a16="http://schemas.microsoft.com/office/drawing/2014/main" id="{90484583-90ED-154C-023D-F5C2258FC3A5}"/>
              </a:ext>
            </a:extLst>
          </p:cNvPr>
          <p:cNvSpPr txBox="1"/>
          <p:nvPr/>
        </p:nvSpPr>
        <p:spPr>
          <a:xfrm>
            <a:off x="2223910" y="6273225"/>
            <a:ext cx="4413956" cy="584775"/>
          </a:xfrm>
          <a:prstGeom prst="rect">
            <a:avLst/>
          </a:prstGeom>
          <a:noFill/>
        </p:spPr>
        <p:txBody>
          <a:bodyPr wrap="square" rtlCol="0">
            <a:spAutoFit/>
          </a:bodyPr>
          <a:lstStyle/>
          <a:p>
            <a:r>
              <a:rPr lang="en-US" sz="3200" dirty="0">
                <a:solidFill>
                  <a:srgbClr val="C00000"/>
                </a:solidFill>
              </a:rPr>
              <a:t>What should Milo do?</a:t>
            </a:r>
          </a:p>
        </p:txBody>
      </p:sp>
    </p:spTree>
    <p:extLst>
      <p:ext uri="{BB962C8B-B14F-4D97-AF65-F5344CB8AC3E}">
        <p14:creationId xmlns:p14="http://schemas.microsoft.com/office/powerpoint/2010/main" val="1817207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63D2A9-A2B6-62AF-413A-B8EEB8B14F8B}"/>
              </a:ext>
            </a:extLst>
          </p:cNvPr>
          <p:cNvSpPr>
            <a:spLocks noGrp="1"/>
          </p:cNvSpPr>
          <p:nvPr>
            <p:ph idx="1"/>
          </p:nvPr>
        </p:nvSpPr>
        <p:spPr>
          <a:xfrm>
            <a:off x="0" y="56445"/>
            <a:ext cx="9031111" cy="6745110"/>
          </a:xfrm>
        </p:spPr>
        <p:txBody>
          <a:bodyPr>
            <a:normAutofit fontScale="62500" lnSpcReduction="20000"/>
          </a:bodyPr>
          <a:lstStyle/>
          <a:p>
            <a:pPr marL="0" indent="0" algn="l">
              <a:buNone/>
            </a:pPr>
            <a:r>
              <a:rPr lang="en-US" b="0" i="0" dirty="0">
                <a:solidFill>
                  <a:srgbClr val="212529"/>
                </a:solidFill>
                <a:effectLst/>
                <a:latin typeface="Trade Gothic Next W01"/>
              </a:rPr>
              <a:t>Willow’s company has been contracted to oversee data management for a clinical trial. The trial is being conducted on a newly developed drug and consists of applying the drug on the subject’s skin and monitoring the effects the drug has. This trial is in the first phase of testing, meaning the goal of the trial to determine if the drug is safe for human use.</a:t>
            </a:r>
          </a:p>
          <a:p>
            <a:pPr marL="0" indent="0" algn="l">
              <a:buNone/>
            </a:pPr>
            <a:endParaRPr lang="en-US" b="0" i="0" dirty="0">
              <a:solidFill>
                <a:srgbClr val="212529"/>
              </a:solidFill>
              <a:effectLst/>
              <a:latin typeface="Trade Gothic Next W01"/>
            </a:endParaRPr>
          </a:p>
          <a:p>
            <a:pPr marL="0" indent="0" algn="l">
              <a:buNone/>
            </a:pPr>
            <a:r>
              <a:rPr lang="en-US" b="0" i="0" dirty="0">
                <a:solidFill>
                  <a:srgbClr val="212529"/>
                </a:solidFill>
                <a:effectLst/>
                <a:latin typeface="Trade Gothic Next W01"/>
              </a:rPr>
              <a:t>The drug is applied topically and the rate at which the drug is absorbed into the subject’s skin is monitored. After data had been collected from all the subjects participating in the trial, Willow analyzed the data and found that there was a wide range in the rate at which the drug was absorbed. All subjects were given the same dosage amount, and it was expected that the drug would be absorbed at a slow, constant rate. Some subjects showed this trend, while others absorbed the drug at a high rate, meaning a high concentration of the drug quickly entered their system. This was cause for concern because absorbing the drug at a high rate could lead to serious health consequences for the potential users of the drug.</a:t>
            </a:r>
          </a:p>
          <a:p>
            <a:pPr marL="0" indent="0" algn="l">
              <a:buNone/>
            </a:pPr>
            <a:endParaRPr lang="en-US" b="0" i="0" dirty="0">
              <a:solidFill>
                <a:srgbClr val="212529"/>
              </a:solidFill>
              <a:effectLst/>
              <a:latin typeface="Trade Gothic Next W01"/>
            </a:endParaRPr>
          </a:p>
          <a:p>
            <a:pPr marL="0" indent="0" algn="l">
              <a:buNone/>
            </a:pPr>
            <a:r>
              <a:rPr lang="en-US" b="0" i="0" dirty="0">
                <a:solidFill>
                  <a:srgbClr val="212529"/>
                </a:solidFill>
                <a:effectLst/>
                <a:latin typeface="Trade Gothic Next W01"/>
              </a:rPr>
              <a:t>Willow reported her findings to her client, the company which had developed the drug. Her report outlined the wide range in rate at which the drug was absorbed. The client was unsatisfied with the report and asked Willow to re-analyze the data. However, this time they requested a report which contained only the average rate at which the drug is absorbed. Willow knows that a report which only presents the average rate of absorption will not show all the safety concerns shown in the clinical trial data. However, her client ensures her that her report will only be used to show investors that the drug has progressed to clinical trials. Additionally, the company assures her that they are fully aware of the safety concerns associated with the drug and are currently researching methods to fix these problems.</a:t>
            </a:r>
          </a:p>
        </p:txBody>
      </p:sp>
      <p:sp>
        <p:nvSpPr>
          <p:cNvPr id="6" name="TextBox 5">
            <a:extLst>
              <a:ext uri="{FF2B5EF4-FFF2-40B4-BE49-F238E27FC236}">
                <a16:creationId xmlns:a16="http://schemas.microsoft.com/office/drawing/2014/main" id="{90484583-90ED-154C-023D-F5C2258FC3A5}"/>
              </a:ext>
            </a:extLst>
          </p:cNvPr>
          <p:cNvSpPr txBox="1"/>
          <p:nvPr/>
        </p:nvSpPr>
        <p:spPr>
          <a:xfrm>
            <a:off x="4809066" y="1035181"/>
            <a:ext cx="4413956" cy="584775"/>
          </a:xfrm>
          <a:prstGeom prst="rect">
            <a:avLst/>
          </a:prstGeom>
          <a:noFill/>
        </p:spPr>
        <p:txBody>
          <a:bodyPr wrap="square" rtlCol="0">
            <a:spAutoFit/>
          </a:bodyPr>
          <a:lstStyle/>
          <a:p>
            <a:r>
              <a:rPr lang="en-US" sz="3200" dirty="0">
                <a:solidFill>
                  <a:srgbClr val="C00000"/>
                </a:solidFill>
              </a:rPr>
              <a:t>What should Willow do?</a:t>
            </a:r>
          </a:p>
        </p:txBody>
      </p:sp>
    </p:spTree>
    <p:extLst>
      <p:ext uri="{BB962C8B-B14F-4D97-AF65-F5344CB8AC3E}">
        <p14:creationId xmlns:p14="http://schemas.microsoft.com/office/powerpoint/2010/main" val="2477183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72A2-7B05-D1D4-B108-30601DECAC1F}"/>
              </a:ext>
            </a:extLst>
          </p:cNvPr>
          <p:cNvSpPr>
            <a:spLocks noGrp="1"/>
          </p:cNvSpPr>
          <p:nvPr>
            <p:ph type="title"/>
          </p:nvPr>
        </p:nvSpPr>
        <p:spPr/>
        <p:txBody>
          <a:bodyPr>
            <a:noAutofit/>
          </a:bodyPr>
          <a:lstStyle/>
          <a:p>
            <a:r>
              <a:rPr lang="en-US" dirty="0"/>
              <a:t>Suppose you are designing an artificial heart…</a:t>
            </a:r>
          </a:p>
        </p:txBody>
      </p:sp>
      <p:sp>
        <p:nvSpPr>
          <p:cNvPr id="3" name="Content Placeholder 2">
            <a:extLst>
              <a:ext uri="{FF2B5EF4-FFF2-40B4-BE49-F238E27FC236}">
                <a16:creationId xmlns:a16="http://schemas.microsoft.com/office/drawing/2014/main" id="{C27A5144-92CF-453A-6CEE-E467D1A5F9D0}"/>
              </a:ext>
            </a:extLst>
          </p:cNvPr>
          <p:cNvSpPr>
            <a:spLocks noGrp="1"/>
          </p:cNvSpPr>
          <p:nvPr>
            <p:ph idx="1"/>
          </p:nvPr>
        </p:nvSpPr>
        <p:spPr>
          <a:xfrm>
            <a:off x="63147" y="1611489"/>
            <a:ext cx="4216400" cy="4525963"/>
          </a:xfrm>
        </p:spPr>
        <p:txBody>
          <a:bodyPr>
            <a:normAutofit fontScale="92500"/>
          </a:bodyPr>
          <a:lstStyle/>
          <a:p>
            <a:r>
              <a:rPr lang="en-US" dirty="0"/>
              <a:t>What ethical considerations do you need to make?</a:t>
            </a:r>
          </a:p>
          <a:p>
            <a:r>
              <a:rPr lang="en-US" dirty="0"/>
              <a:t>What stakeholders are involved?</a:t>
            </a:r>
          </a:p>
          <a:p>
            <a:r>
              <a:rPr lang="en-US" dirty="0"/>
              <a:t>How would you know if you are ethically successful in your product development?</a:t>
            </a:r>
          </a:p>
        </p:txBody>
      </p:sp>
      <p:pic>
        <p:nvPicPr>
          <p:cNvPr id="4100" name="Picture 4" descr="The Jarvik Heart | PIVOT Center">
            <a:extLst>
              <a:ext uri="{FF2B5EF4-FFF2-40B4-BE49-F238E27FC236}">
                <a16:creationId xmlns:a16="http://schemas.microsoft.com/office/drawing/2014/main" id="{94134CDF-FF27-AC1C-139C-1F7D876FBC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133" r="12933"/>
          <a:stretch/>
        </p:blipFill>
        <p:spPr bwMode="auto">
          <a:xfrm>
            <a:off x="4279547" y="1881378"/>
            <a:ext cx="4622939" cy="36659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1738604-303A-2D6E-F6DE-CBBE651480B3}"/>
              </a:ext>
            </a:extLst>
          </p:cNvPr>
          <p:cNvSpPr txBox="1"/>
          <p:nvPr/>
        </p:nvSpPr>
        <p:spPr>
          <a:xfrm>
            <a:off x="4062714" y="6567291"/>
            <a:ext cx="5368386" cy="307777"/>
          </a:xfrm>
          <a:prstGeom prst="rect">
            <a:avLst/>
          </a:prstGeom>
          <a:noFill/>
        </p:spPr>
        <p:txBody>
          <a:bodyPr wrap="square">
            <a:spAutoFit/>
          </a:bodyPr>
          <a:lstStyle/>
          <a:p>
            <a:r>
              <a:rPr lang="en-US" sz="1400" dirty="0"/>
              <a:t>Credit: https://</a:t>
            </a:r>
            <a:r>
              <a:rPr lang="en-US" sz="1400" dirty="0" err="1"/>
              <a:t>pivotcenter.utah.edu</a:t>
            </a:r>
            <a:r>
              <a:rPr lang="en-US" sz="1400" dirty="0"/>
              <a:t>/success-stories/the-</a:t>
            </a:r>
            <a:r>
              <a:rPr lang="en-US" sz="1400" dirty="0" err="1"/>
              <a:t>jarvik</a:t>
            </a:r>
            <a:r>
              <a:rPr lang="en-US" sz="1400" dirty="0"/>
              <a:t>-heart/</a:t>
            </a:r>
          </a:p>
        </p:txBody>
      </p:sp>
      <p:sp>
        <p:nvSpPr>
          <p:cNvPr id="6" name="TextBox 5">
            <a:extLst>
              <a:ext uri="{FF2B5EF4-FFF2-40B4-BE49-F238E27FC236}">
                <a16:creationId xmlns:a16="http://schemas.microsoft.com/office/drawing/2014/main" id="{6C34E3A1-B47E-BD04-77F4-0F17D8339D08}"/>
              </a:ext>
            </a:extLst>
          </p:cNvPr>
          <p:cNvSpPr txBox="1"/>
          <p:nvPr/>
        </p:nvSpPr>
        <p:spPr>
          <a:xfrm>
            <a:off x="4169896" y="5561862"/>
            <a:ext cx="4622939" cy="769441"/>
          </a:xfrm>
          <a:prstGeom prst="rect">
            <a:avLst/>
          </a:prstGeom>
          <a:noFill/>
        </p:spPr>
        <p:txBody>
          <a:bodyPr wrap="square" rtlCol="0">
            <a:spAutoFit/>
          </a:bodyPr>
          <a:lstStyle/>
          <a:p>
            <a:pPr algn="ctr"/>
            <a:r>
              <a:rPr lang="en-US" sz="2200" dirty="0"/>
              <a:t>Robert </a:t>
            </a:r>
            <a:r>
              <a:rPr lang="en-US" sz="2200" dirty="0" err="1"/>
              <a:t>Jarvik</a:t>
            </a:r>
            <a:r>
              <a:rPr lang="en-US" sz="2200" dirty="0"/>
              <a:t> with the Jarvik-7, the first successfully implanted human heart</a:t>
            </a:r>
          </a:p>
        </p:txBody>
      </p:sp>
    </p:spTree>
    <p:extLst>
      <p:ext uri="{BB962C8B-B14F-4D97-AF65-F5344CB8AC3E}">
        <p14:creationId xmlns:p14="http://schemas.microsoft.com/office/powerpoint/2010/main" val="41327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50025-12C2-6474-46D4-FC5B7B1CE928}"/>
              </a:ext>
            </a:extLst>
          </p:cNvPr>
          <p:cNvSpPr>
            <a:spLocks noGrp="1"/>
          </p:cNvSpPr>
          <p:nvPr>
            <p:ph type="title"/>
          </p:nvPr>
        </p:nvSpPr>
        <p:spPr>
          <a:xfrm>
            <a:off x="0" y="83151"/>
            <a:ext cx="9144000" cy="1143000"/>
          </a:xfrm>
        </p:spPr>
        <p:txBody>
          <a:bodyPr>
            <a:noAutofit/>
          </a:bodyPr>
          <a:lstStyle/>
          <a:p>
            <a:r>
              <a:rPr lang="en-US" sz="3800" dirty="0"/>
              <a:t>What happened with the use of a shaver device for surgeries?</a:t>
            </a:r>
          </a:p>
        </p:txBody>
      </p:sp>
      <p:sp>
        <p:nvSpPr>
          <p:cNvPr id="4" name="TextBox 3">
            <a:extLst>
              <a:ext uri="{FF2B5EF4-FFF2-40B4-BE49-F238E27FC236}">
                <a16:creationId xmlns:a16="http://schemas.microsoft.com/office/drawing/2014/main" id="{A7DD96F8-C598-9147-C26A-029EB1BC4FCA}"/>
              </a:ext>
            </a:extLst>
          </p:cNvPr>
          <p:cNvSpPr txBox="1"/>
          <p:nvPr/>
        </p:nvSpPr>
        <p:spPr>
          <a:xfrm>
            <a:off x="0" y="6242447"/>
            <a:ext cx="9144000" cy="615553"/>
          </a:xfrm>
          <a:prstGeom prst="rect">
            <a:avLst/>
          </a:prstGeom>
          <a:noFill/>
        </p:spPr>
        <p:txBody>
          <a:bodyPr wrap="square">
            <a:spAutoFit/>
          </a:bodyPr>
          <a:lstStyle/>
          <a:p>
            <a:r>
              <a:rPr lang="en-US" sz="1700" dirty="0"/>
              <a:t>Link to full episode:</a:t>
            </a:r>
          </a:p>
          <a:p>
            <a:r>
              <a:rPr lang="en-US" sz="1700" dirty="0">
                <a:hlinkClick r:id="rId2"/>
              </a:rPr>
              <a:t>https://open.spotify.com/episode/4mCXtp4ylKsOX5fHx6Qzd9?si=35165f38fd1647bf</a:t>
            </a:r>
            <a:endParaRPr lang="en-US" sz="1700" dirty="0"/>
          </a:p>
        </p:txBody>
      </p:sp>
      <p:sp>
        <p:nvSpPr>
          <p:cNvPr id="5" name="TextBox 4">
            <a:extLst>
              <a:ext uri="{FF2B5EF4-FFF2-40B4-BE49-F238E27FC236}">
                <a16:creationId xmlns:a16="http://schemas.microsoft.com/office/drawing/2014/main" id="{32561F8B-EE51-97E8-1ADC-8EBE4719795A}"/>
              </a:ext>
            </a:extLst>
          </p:cNvPr>
          <p:cNvSpPr txBox="1"/>
          <p:nvPr/>
        </p:nvSpPr>
        <p:spPr>
          <a:xfrm>
            <a:off x="135030" y="4744353"/>
            <a:ext cx="1754660" cy="307777"/>
          </a:xfrm>
          <a:prstGeom prst="rect">
            <a:avLst/>
          </a:prstGeom>
          <a:noFill/>
        </p:spPr>
        <p:txBody>
          <a:bodyPr wrap="square">
            <a:spAutoFit/>
          </a:bodyPr>
          <a:lstStyle/>
          <a:p>
            <a:r>
              <a:rPr lang="en-US" sz="1400" dirty="0"/>
              <a:t>Credit: Spotify</a:t>
            </a:r>
          </a:p>
        </p:txBody>
      </p:sp>
      <p:sp>
        <p:nvSpPr>
          <p:cNvPr id="6" name="TextBox 5">
            <a:extLst>
              <a:ext uri="{FF2B5EF4-FFF2-40B4-BE49-F238E27FC236}">
                <a16:creationId xmlns:a16="http://schemas.microsoft.com/office/drawing/2014/main" id="{46F28C93-C99E-C341-0969-A3C56669F762}"/>
              </a:ext>
            </a:extLst>
          </p:cNvPr>
          <p:cNvSpPr txBox="1"/>
          <p:nvPr/>
        </p:nvSpPr>
        <p:spPr>
          <a:xfrm>
            <a:off x="2003134" y="5191687"/>
            <a:ext cx="4620689" cy="553998"/>
          </a:xfrm>
          <a:prstGeom prst="rect">
            <a:avLst/>
          </a:prstGeom>
          <a:noFill/>
        </p:spPr>
        <p:txBody>
          <a:bodyPr wrap="none" rtlCol="0">
            <a:spAutoFit/>
          </a:bodyPr>
          <a:lstStyle/>
          <a:p>
            <a:r>
              <a:rPr lang="en-US" sz="3000" dirty="0">
                <a:solidFill>
                  <a:srgbClr val="FF0000"/>
                </a:solidFill>
              </a:rPr>
              <a:t>Play from 0:44:52 to 0:46:07</a:t>
            </a:r>
          </a:p>
        </p:txBody>
      </p:sp>
      <p:pic>
        <p:nvPicPr>
          <p:cNvPr id="7" name="Picture 6">
            <a:extLst>
              <a:ext uri="{FF2B5EF4-FFF2-40B4-BE49-F238E27FC236}">
                <a16:creationId xmlns:a16="http://schemas.microsoft.com/office/drawing/2014/main" id="{8DEFFE6E-AA3C-F7ED-8D43-16981E680EBC}"/>
              </a:ext>
            </a:extLst>
          </p:cNvPr>
          <p:cNvPicPr>
            <a:picLocks noChangeAspect="1"/>
          </p:cNvPicPr>
          <p:nvPr/>
        </p:nvPicPr>
        <p:blipFill>
          <a:blip r:embed="rId3"/>
          <a:stretch>
            <a:fillRect/>
          </a:stretch>
        </p:blipFill>
        <p:spPr>
          <a:xfrm>
            <a:off x="5249333" y="1255622"/>
            <a:ext cx="3691466" cy="3252006"/>
          </a:xfrm>
          <a:prstGeom prst="rect">
            <a:avLst/>
          </a:prstGeom>
        </p:spPr>
      </p:pic>
      <p:pic>
        <p:nvPicPr>
          <p:cNvPr id="8" name="Picture 7">
            <a:extLst>
              <a:ext uri="{FF2B5EF4-FFF2-40B4-BE49-F238E27FC236}">
                <a16:creationId xmlns:a16="http://schemas.microsoft.com/office/drawing/2014/main" id="{713836D2-308F-5A3E-11B7-27447B6E7723}"/>
              </a:ext>
            </a:extLst>
          </p:cNvPr>
          <p:cNvPicPr>
            <a:picLocks noChangeAspect="1"/>
          </p:cNvPicPr>
          <p:nvPr/>
        </p:nvPicPr>
        <p:blipFill>
          <a:blip r:embed="rId4"/>
          <a:stretch>
            <a:fillRect/>
          </a:stretch>
        </p:blipFill>
        <p:spPr>
          <a:xfrm>
            <a:off x="135030" y="1255621"/>
            <a:ext cx="4819673" cy="3232355"/>
          </a:xfrm>
          <a:prstGeom prst="rect">
            <a:avLst/>
          </a:prstGeom>
        </p:spPr>
      </p:pic>
    </p:spTree>
    <p:extLst>
      <p:ext uri="{BB962C8B-B14F-4D97-AF65-F5344CB8AC3E}">
        <p14:creationId xmlns:p14="http://schemas.microsoft.com/office/powerpoint/2010/main" val="251403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Learning Objectives</a:t>
            </a:r>
          </a:p>
        </p:txBody>
      </p:sp>
      <p:sp>
        <p:nvSpPr>
          <p:cNvPr id="3" name="Content Placeholder 2"/>
          <p:cNvSpPr>
            <a:spLocks noGrp="1"/>
          </p:cNvSpPr>
          <p:nvPr>
            <p:ph idx="1"/>
          </p:nvPr>
        </p:nvSpPr>
        <p:spPr>
          <a:xfrm>
            <a:off x="206829" y="1325562"/>
            <a:ext cx="8229600" cy="5257800"/>
          </a:xfrm>
        </p:spPr>
        <p:txBody>
          <a:bodyPr>
            <a:normAutofit/>
          </a:bodyPr>
          <a:lstStyle/>
          <a:p>
            <a:pPr lvl="1">
              <a:buFont typeface="Arial" panose="020B0604020202020204" pitchFamily="34" charset="0"/>
              <a:buChar char="•"/>
            </a:pPr>
            <a:r>
              <a:rPr lang="en-US" dirty="0"/>
              <a:t>Explain the importance of considering ethics when making design decisions in BME</a:t>
            </a:r>
          </a:p>
          <a:p>
            <a:pPr lvl="1">
              <a:buFont typeface="Arial" panose="020B0604020202020204" pitchFamily="34" charset="0"/>
              <a:buChar char="•"/>
            </a:pPr>
            <a:r>
              <a:rPr lang="en-US" dirty="0"/>
              <a:t>Evaluate ethical situations related to BME</a:t>
            </a:r>
          </a:p>
        </p:txBody>
      </p:sp>
    </p:spTree>
    <p:extLst>
      <p:ext uri="{BB962C8B-B14F-4D97-AF65-F5344CB8AC3E}">
        <p14:creationId xmlns:p14="http://schemas.microsoft.com/office/powerpoint/2010/main" val="403954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CE9A393-CE24-CE86-9B7A-C85B08DCACCF}"/>
              </a:ext>
            </a:extLst>
          </p:cNvPr>
          <p:cNvSpPr txBox="1"/>
          <p:nvPr/>
        </p:nvSpPr>
        <p:spPr>
          <a:xfrm>
            <a:off x="457200" y="6389581"/>
            <a:ext cx="1754660" cy="307777"/>
          </a:xfrm>
          <a:prstGeom prst="rect">
            <a:avLst/>
          </a:prstGeom>
          <a:noFill/>
        </p:spPr>
        <p:txBody>
          <a:bodyPr wrap="square">
            <a:spAutoFit/>
          </a:bodyPr>
          <a:lstStyle/>
          <a:p>
            <a:r>
              <a:rPr lang="en-US" sz="1400" dirty="0"/>
              <a:t>Credit: Spotify</a:t>
            </a:r>
          </a:p>
        </p:txBody>
      </p:sp>
      <p:sp>
        <p:nvSpPr>
          <p:cNvPr id="5" name="Title 1">
            <a:extLst>
              <a:ext uri="{FF2B5EF4-FFF2-40B4-BE49-F238E27FC236}">
                <a16:creationId xmlns:a16="http://schemas.microsoft.com/office/drawing/2014/main" id="{A394018E-2C05-C4B7-265D-C0A6A302660B}"/>
              </a:ext>
            </a:extLst>
          </p:cNvPr>
          <p:cNvSpPr>
            <a:spLocks noGrp="1"/>
          </p:cNvSpPr>
          <p:nvPr>
            <p:ph type="title"/>
          </p:nvPr>
        </p:nvSpPr>
        <p:spPr>
          <a:xfrm>
            <a:off x="457200" y="160640"/>
            <a:ext cx="8229600" cy="867205"/>
          </a:xfrm>
        </p:spPr>
        <p:txBody>
          <a:bodyPr>
            <a:normAutofit/>
          </a:bodyPr>
          <a:lstStyle/>
          <a:p>
            <a:r>
              <a:rPr lang="en-US" dirty="0" err="1"/>
              <a:t>PodCase</a:t>
            </a:r>
            <a:r>
              <a:rPr lang="en-US" dirty="0"/>
              <a:t>: BME Ethics</a:t>
            </a:r>
          </a:p>
        </p:txBody>
      </p:sp>
      <p:pic>
        <p:nvPicPr>
          <p:cNvPr id="2050" name="Picture 2" descr="Thumbnail for Joe Rogan Experience #2079 – Brigham Buhler">
            <a:extLst>
              <a:ext uri="{FF2B5EF4-FFF2-40B4-BE49-F238E27FC236}">
                <a16:creationId xmlns:a16="http://schemas.microsoft.com/office/drawing/2014/main" id="{02D0C67E-6FA7-90DF-14E3-3084C48365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2809" y="1244600"/>
            <a:ext cx="4368800" cy="4368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umbnail for Joe Rogan Experience #1873 – Brigham Buhler">
            <a:extLst>
              <a:ext uri="{FF2B5EF4-FFF2-40B4-BE49-F238E27FC236}">
                <a16:creationId xmlns:a16="http://schemas.microsoft.com/office/drawing/2014/main" id="{7D85F805-BFFC-8ADE-3B19-0B14AC8768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 y="1244600"/>
            <a:ext cx="4368800" cy="436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00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AB1E9-1CCB-F00B-8749-25273FA771CC}"/>
              </a:ext>
            </a:extLst>
          </p:cNvPr>
          <p:cNvSpPr>
            <a:spLocks noGrp="1"/>
          </p:cNvSpPr>
          <p:nvPr>
            <p:ph type="title"/>
          </p:nvPr>
        </p:nvSpPr>
        <p:spPr/>
        <p:txBody>
          <a:bodyPr/>
          <a:lstStyle/>
          <a:p>
            <a:r>
              <a:rPr lang="en-US" dirty="0"/>
              <a:t>Brigham Buhler</a:t>
            </a:r>
          </a:p>
        </p:txBody>
      </p:sp>
      <p:sp>
        <p:nvSpPr>
          <p:cNvPr id="3" name="Content Placeholder 2">
            <a:extLst>
              <a:ext uri="{FF2B5EF4-FFF2-40B4-BE49-F238E27FC236}">
                <a16:creationId xmlns:a16="http://schemas.microsoft.com/office/drawing/2014/main" id="{1EE6672E-F6B5-0A41-31C6-7C6BE2FF18DA}"/>
              </a:ext>
            </a:extLst>
          </p:cNvPr>
          <p:cNvSpPr>
            <a:spLocks noGrp="1"/>
          </p:cNvSpPr>
          <p:nvPr>
            <p:ph idx="1"/>
          </p:nvPr>
        </p:nvSpPr>
        <p:spPr>
          <a:xfrm>
            <a:off x="333022" y="1435454"/>
            <a:ext cx="4476044" cy="5147908"/>
          </a:xfrm>
        </p:spPr>
        <p:txBody>
          <a:bodyPr>
            <a:normAutofit fontScale="92500" lnSpcReduction="10000"/>
          </a:bodyPr>
          <a:lstStyle/>
          <a:p>
            <a:r>
              <a:rPr lang="en-US" dirty="0"/>
              <a:t>Founder of </a:t>
            </a:r>
            <a:r>
              <a:rPr lang="en-US" dirty="0">
                <a:hlinkClick r:id="rId2"/>
              </a:rPr>
              <a:t>Ways2Well</a:t>
            </a:r>
            <a:r>
              <a:rPr lang="en-US" dirty="0"/>
              <a:t>, a functional and regenerative care clinic, and of </a:t>
            </a:r>
            <a:r>
              <a:rPr lang="en-US" dirty="0">
                <a:hlinkClick r:id="rId3"/>
              </a:rPr>
              <a:t>ReviveRX</a:t>
            </a:r>
            <a:r>
              <a:rPr lang="en-US" dirty="0"/>
              <a:t>, a pharmacy focusing on health, wellness, and restorative medicine</a:t>
            </a:r>
          </a:p>
          <a:p>
            <a:r>
              <a:rPr lang="en-US" dirty="0"/>
              <a:t>Former medical equipment and pharmaceutical representative for Eli Lilly and Stryker for 15 years</a:t>
            </a:r>
          </a:p>
          <a:p>
            <a:endParaRPr lang="en-US" dirty="0"/>
          </a:p>
        </p:txBody>
      </p:sp>
      <p:pic>
        <p:nvPicPr>
          <p:cNvPr id="1026" name="Picture 2" descr="Headshot of Brigham Buhler, a Ways2Well team member">
            <a:extLst>
              <a:ext uri="{FF2B5EF4-FFF2-40B4-BE49-F238E27FC236}">
                <a16:creationId xmlns:a16="http://schemas.microsoft.com/office/drawing/2014/main" id="{699B9A12-F3B8-0658-D609-22A741D624C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8369" t="26519" r="15069"/>
          <a:stretch/>
        </p:blipFill>
        <p:spPr bwMode="auto">
          <a:xfrm>
            <a:off x="5150025" y="1438197"/>
            <a:ext cx="3395663" cy="48499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FC0CD2B-D486-2C2B-9BE6-BC0E860EBA5E}"/>
              </a:ext>
            </a:extLst>
          </p:cNvPr>
          <p:cNvSpPr txBox="1"/>
          <p:nvPr/>
        </p:nvSpPr>
        <p:spPr>
          <a:xfrm>
            <a:off x="5040489" y="6308723"/>
            <a:ext cx="3810000" cy="307777"/>
          </a:xfrm>
          <a:prstGeom prst="rect">
            <a:avLst/>
          </a:prstGeom>
          <a:noFill/>
        </p:spPr>
        <p:txBody>
          <a:bodyPr wrap="square">
            <a:spAutoFit/>
          </a:bodyPr>
          <a:lstStyle/>
          <a:p>
            <a:r>
              <a:rPr lang="en-US" sz="1400" dirty="0"/>
              <a:t>https://ways2well.com/company/meet-the-team</a:t>
            </a:r>
          </a:p>
        </p:txBody>
      </p:sp>
    </p:spTree>
    <p:extLst>
      <p:ext uri="{BB962C8B-B14F-4D97-AF65-F5344CB8AC3E}">
        <p14:creationId xmlns:p14="http://schemas.microsoft.com/office/powerpoint/2010/main" val="280826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68178E-37A9-E7BD-D45F-D801F35D1CE4}"/>
              </a:ext>
            </a:extLst>
          </p:cNvPr>
          <p:cNvSpPr txBox="1"/>
          <p:nvPr/>
        </p:nvSpPr>
        <p:spPr>
          <a:xfrm>
            <a:off x="308919" y="6242447"/>
            <a:ext cx="8526162" cy="615553"/>
          </a:xfrm>
          <a:prstGeom prst="rect">
            <a:avLst/>
          </a:prstGeom>
          <a:noFill/>
        </p:spPr>
        <p:txBody>
          <a:bodyPr wrap="square" rtlCol="0">
            <a:spAutoFit/>
          </a:bodyPr>
          <a:lstStyle/>
          <a:p>
            <a:pPr algn="ctr"/>
            <a:r>
              <a:rPr lang="en-US" sz="3400" dirty="0">
                <a:solidFill>
                  <a:srgbClr val="FF0000"/>
                </a:solidFill>
              </a:rPr>
              <a:t>Why are ethics so important in BME?</a:t>
            </a:r>
          </a:p>
        </p:txBody>
      </p:sp>
      <p:sp>
        <p:nvSpPr>
          <p:cNvPr id="5" name="TextBox 4">
            <a:extLst>
              <a:ext uri="{FF2B5EF4-FFF2-40B4-BE49-F238E27FC236}">
                <a16:creationId xmlns:a16="http://schemas.microsoft.com/office/drawing/2014/main" id="{86E93123-953B-4BB7-8BEF-7DEB021733E3}"/>
              </a:ext>
            </a:extLst>
          </p:cNvPr>
          <p:cNvSpPr txBox="1"/>
          <p:nvPr/>
        </p:nvSpPr>
        <p:spPr>
          <a:xfrm>
            <a:off x="0" y="5370516"/>
            <a:ext cx="9144000" cy="615553"/>
          </a:xfrm>
          <a:prstGeom prst="rect">
            <a:avLst/>
          </a:prstGeom>
          <a:noFill/>
        </p:spPr>
        <p:txBody>
          <a:bodyPr wrap="square">
            <a:spAutoFit/>
          </a:bodyPr>
          <a:lstStyle/>
          <a:p>
            <a:r>
              <a:rPr lang="en-US" sz="1700" dirty="0"/>
              <a:t>Link to full episode:</a:t>
            </a:r>
          </a:p>
          <a:p>
            <a:r>
              <a:rPr lang="en-US" sz="1700" dirty="0">
                <a:hlinkClick r:id="rId2"/>
              </a:rPr>
              <a:t>https://open.spotify.com/episode/4mCXtp4ylKsOX5fHx6Qzd9?si=35165f38fd1647bf</a:t>
            </a:r>
            <a:endParaRPr lang="en-US" sz="1700" dirty="0"/>
          </a:p>
        </p:txBody>
      </p:sp>
      <p:sp>
        <p:nvSpPr>
          <p:cNvPr id="8" name="TextBox 7">
            <a:extLst>
              <a:ext uri="{FF2B5EF4-FFF2-40B4-BE49-F238E27FC236}">
                <a16:creationId xmlns:a16="http://schemas.microsoft.com/office/drawing/2014/main" id="{0B8638DD-F606-0848-11D5-79117E5DC0BD}"/>
              </a:ext>
            </a:extLst>
          </p:cNvPr>
          <p:cNvSpPr txBox="1"/>
          <p:nvPr/>
        </p:nvSpPr>
        <p:spPr>
          <a:xfrm>
            <a:off x="135030" y="4113980"/>
            <a:ext cx="1754660" cy="307777"/>
          </a:xfrm>
          <a:prstGeom prst="rect">
            <a:avLst/>
          </a:prstGeom>
          <a:noFill/>
        </p:spPr>
        <p:txBody>
          <a:bodyPr wrap="square">
            <a:spAutoFit/>
          </a:bodyPr>
          <a:lstStyle/>
          <a:p>
            <a:r>
              <a:rPr lang="en-US" sz="1400" dirty="0"/>
              <a:t>Credit: Spotify</a:t>
            </a:r>
          </a:p>
        </p:txBody>
      </p:sp>
      <p:sp>
        <p:nvSpPr>
          <p:cNvPr id="2" name="TextBox 1">
            <a:extLst>
              <a:ext uri="{FF2B5EF4-FFF2-40B4-BE49-F238E27FC236}">
                <a16:creationId xmlns:a16="http://schemas.microsoft.com/office/drawing/2014/main" id="{FC8106E8-41A1-7B07-017E-7758DB179F05}"/>
              </a:ext>
            </a:extLst>
          </p:cNvPr>
          <p:cNvSpPr txBox="1"/>
          <p:nvPr/>
        </p:nvSpPr>
        <p:spPr>
          <a:xfrm>
            <a:off x="2003134" y="4561314"/>
            <a:ext cx="4620689" cy="553998"/>
          </a:xfrm>
          <a:prstGeom prst="rect">
            <a:avLst/>
          </a:prstGeom>
          <a:noFill/>
        </p:spPr>
        <p:txBody>
          <a:bodyPr wrap="none" rtlCol="0">
            <a:spAutoFit/>
          </a:bodyPr>
          <a:lstStyle/>
          <a:p>
            <a:r>
              <a:rPr lang="en-US" sz="3000" dirty="0">
                <a:solidFill>
                  <a:srgbClr val="FF0000"/>
                </a:solidFill>
              </a:rPr>
              <a:t>Play from 0:04:17 to 0:05:34</a:t>
            </a:r>
          </a:p>
        </p:txBody>
      </p:sp>
      <p:pic>
        <p:nvPicPr>
          <p:cNvPr id="6" name="Picture 5">
            <a:extLst>
              <a:ext uri="{FF2B5EF4-FFF2-40B4-BE49-F238E27FC236}">
                <a16:creationId xmlns:a16="http://schemas.microsoft.com/office/drawing/2014/main" id="{CD379AF4-61E2-2A4F-EB09-E0B941A863F6}"/>
              </a:ext>
            </a:extLst>
          </p:cNvPr>
          <p:cNvPicPr>
            <a:picLocks noChangeAspect="1"/>
          </p:cNvPicPr>
          <p:nvPr/>
        </p:nvPicPr>
        <p:blipFill>
          <a:blip r:embed="rId3"/>
          <a:stretch>
            <a:fillRect/>
          </a:stretch>
        </p:blipFill>
        <p:spPr>
          <a:xfrm>
            <a:off x="5249333" y="625249"/>
            <a:ext cx="3691466" cy="3252006"/>
          </a:xfrm>
          <a:prstGeom prst="rect">
            <a:avLst/>
          </a:prstGeom>
        </p:spPr>
      </p:pic>
      <p:pic>
        <p:nvPicPr>
          <p:cNvPr id="7" name="Picture 6">
            <a:extLst>
              <a:ext uri="{FF2B5EF4-FFF2-40B4-BE49-F238E27FC236}">
                <a16:creationId xmlns:a16="http://schemas.microsoft.com/office/drawing/2014/main" id="{365A69CD-F62A-EE62-74BE-757D774FA04A}"/>
              </a:ext>
            </a:extLst>
          </p:cNvPr>
          <p:cNvPicPr>
            <a:picLocks noChangeAspect="1"/>
          </p:cNvPicPr>
          <p:nvPr/>
        </p:nvPicPr>
        <p:blipFill>
          <a:blip r:embed="rId4"/>
          <a:stretch>
            <a:fillRect/>
          </a:stretch>
        </p:blipFill>
        <p:spPr>
          <a:xfrm>
            <a:off x="135030" y="625248"/>
            <a:ext cx="4819673" cy="3232355"/>
          </a:xfrm>
          <a:prstGeom prst="rect">
            <a:avLst/>
          </a:prstGeom>
        </p:spPr>
      </p:pic>
    </p:spTree>
    <p:extLst>
      <p:ext uri="{BB962C8B-B14F-4D97-AF65-F5344CB8AC3E}">
        <p14:creationId xmlns:p14="http://schemas.microsoft.com/office/powerpoint/2010/main" val="271701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25DD-F20A-B479-8F63-95AB38C91DE9}"/>
              </a:ext>
            </a:extLst>
          </p:cNvPr>
          <p:cNvSpPr>
            <a:spLocks noGrp="1"/>
          </p:cNvSpPr>
          <p:nvPr>
            <p:ph type="title"/>
          </p:nvPr>
        </p:nvSpPr>
        <p:spPr>
          <a:xfrm>
            <a:off x="259645" y="602016"/>
            <a:ext cx="8382000" cy="3845806"/>
          </a:xfrm>
        </p:spPr>
        <p:txBody>
          <a:bodyPr>
            <a:normAutofit/>
          </a:bodyPr>
          <a:lstStyle/>
          <a:p>
            <a:r>
              <a:rPr lang="en-US" dirty="0"/>
              <a:t>What kinds of ethics should biomedical engineers be concerned about? What stakeholders should be considered when designing a new product or treatment? </a:t>
            </a:r>
          </a:p>
        </p:txBody>
      </p:sp>
    </p:spTree>
    <p:extLst>
      <p:ext uri="{BB962C8B-B14F-4D97-AF65-F5344CB8AC3E}">
        <p14:creationId xmlns:p14="http://schemas.microsoft.com/office/powerpoint/2010/main" val="413952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2ADDC-3EC8-B60A-A271-F777A91F14C3}"/>
              </a:ext>
            </a:extLst>
          </p:cNvPr>
          <p:cNvSpPr>
            <a:spLocks noGrp="1"/>
          </p:cNvSpPr>
          <p:nvPr>
            <p:ph type="title"/>
          </p:nvPr>
        </p:nvSpPr>
        <p:spPr/>
        <p:txBody>
          <a:bodyPr/>
          <a:lstStyle/>
          <a:p>
            <a:r>
              <a:rPr lang="en-US" dirty="0"/>
              <a:t>BMES code of ethics</a:t>
            </a:r>
          </a:p>
        </p:txBody>
      </p:sp>
      <p:sp>
        <p:nvSpPr>
          <p:cNvPr id="5" name="TextBox 4">
            <a:extLst>
              <a:ext uri="{FF2B5EF4-FFF2-40B4-BE49-F238E27FC236}">
                <a16:creationId xmlns:a16="http://schemas.microsoft.com/office/drawing/2014/main" id="{6A779123-7E18-3853-1ADF-AC3A5BE1F6C3}"/>
              </a:ext>
            </a:extLst>
          </p:cNvPr>
          <p:cNvSpPr txBox="1"/>
          <p:nvPr/>
        </p:nvSpPr>
        <p:spPr>
          <a:xfrm>
            <a:off x="2286000" y="6214030"/>
            <a:ext cx="4572000" cy="369332"/>
          </a:xfrm>
          <a:prstGeom prst="rect">
            <a:avLst/>
          </a:prstGeom>
          <a:noFill/>
        </p:spPr>
        <p:txBody>
          <a:bodyPr wrap="square">
            <a:spAutoFit/>
          </a:bodyPr>
          <a:lstStyle/>
          <a:p>
            <a:r>
              <a:rPr lang="en-US" dirty="0"/>
              <a:t>https://</a:t>
            </a:r>
            <a:r>
              <a:rPr lang="en-US" dirty="0" err="1"/>
              <a:t>www.bmes.org</a:t>
            </a:r>
            <a:r>
              <a:rPr lang="en-US" dirty="0"/>
              <a:t>/bmes2023-policies</a:t>
            </a:r>
          </a:p>
        </p:txBody>
      </p:sp>
      <p:pic>
        <p:nvPicPr>
          <p:cNvPr id="6" name="Picture 5">
            <a:extLst>
              <a:ext uri="{FF2B5EF4-FFF2-40B4-BE49-F238E27FC236}">
                <a16:creationId xmlns:a16="http://schemas.microsoft.com/office/drawing/2014/main" id="{F74E8D54-8F6D-E40F-9E47-52872704799D}"/>
              </a:ext>
            </a:extLst>
          </p:cNvPr>
          <p:cNvPicPr>
            <a:picLocks noChangeAspect="1"/>
          </p:cNvPicPr>
          <p:nvPr/>
        </p:nvPicPr>
        <p:blipFill>
          <a:blip r:embed="rId2"/>
          <a:stretch>
            <a:fillRect/>
          </a:stretch>
        </p:blipFill>
        <p:spPr>
          <a:xfrm>
            <a:off x="313266" y="2241874"/>
            <a:ext cx="8579045" cy="2172082"/>
          </a:xfrm>
          <a:prstGeom prst="rect">
            <a:avLst/>
          </a:prstGeom>
        </p:spPr>
      </p:pic>
    </p:spTree>
    <p:extLst>
      <p:ext uri="{BB962C8B-B14F-4D97-AF65-F5344CB8AC3E}">
        <p14:creationId xmlns:p14="http://schemas.microsoft.com/office/powerpoint/2010/main" val="2904546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B0F3F1-FD31-1D2B-BCB1-00F04B56469C}"/>
              </a:ext>
            </a:extLst>
          </p:cNvPr>
          <p:cNvPicPr>
            <a:picLocks noChangeAspect="1"/>
          </p:cNvPicPr>
          <p:nvPr/>
        </p:nvPicPr>
        <p:blipFill>
          <a:blip r:embed="rId2"/>
          <a:stretch>
            <a:fillRect/>
          </a:stretch>
        </p:blipFill>
        <p:spPr>
          <a:xfrm>
            <a:off x="0" y="11557"/>
            <a:ext cx="5435601" cy="2043169"/>
          </a:xfrm>
          <a:prstGeom prst="rect">
            <a:avLst/>
          </a:prstGeom>
        </p:spPr>
      </p:pic>
      <p:sp>
        <p:nvSpPr>
          <p:cNvPr id="6" name="TextBox 5">
            <a:extLst>
              <a:ext uri="{FF2B5EF4-FFF2-40B4-BE49-F238E27FC236}">
                <a16:creationId xmlns:a16="http://schemas.microsoft.com/office/drawing/2014/main" id="{ED4DABF1-CD8A-1444-C8BA-B5EF6904BBB7}"/>
              </a:ext>
            </a:extLst>
          </p:cNvPr>
          <p:cNvSpPr txBox="1"/>
          <p:nvPr/>
        </p:nvSpPr>
        <p:spPr>
          <a:xfrm>
            <a:off x="115005" y="2072627"/>
            <a:ext cx="5435601" cy="307777"/>
          </a:xfrm>
          <a:prstGeom prst="rect">
            <a:avLst/>
          </a:prstGeom>
          <a:noFill/>
        </p:spPr>
        <p:txBody>
          <a:bodyPr wrap="square">
            <a:spAutoFit/>
          </a:bodyPr>
          <a:lstStyle/>
          <a:p>
            <a:r>
              <a:rPr lang="en-US" sz="1400" dirty="0"/>
              <a:t>https://</a:t>
            </a:r>
            <a:r>
              <a:rPr lang="en-US" sz="1400" dirty="0" err="1"/>
              <a:t>www.frontiersin.org</a:t>
            </a:r>
            <a:r>
              <a:rPr lang="en-US" sz="1400" dirty="0"/>
              <a:t>/articles/10.3389/fbioe.2022.949280/full</a:t>
            </a:r>
          </a:p>
        </p:txBody>
      </p:sp>
      <p:pic>
        <p:nvPicPr>
          <p:cNvPr id="7" name="Picture 6">
            <a:extLst>
              <a:ext uri="{FF2B5EF4-FFF2-40B4-BE49-F238E27FC236}">
                <a16:creationId xmlns:a16="http://schemas.microsoft.com/office/drawing/2014/main" id="{B70BF7FF-CD04-B900-C028-6D1FD1F3624A}"/>
              </a:ext>
            </a:extLst>
          </p:cNvPr>
          <p:cNvPicPr>
            <a:picLocks noChangeAspect="1"/>
          </p:cNvPicPr>
          <p:nvPr/>
        </p:nvPicPr>
        <p:blipFill>
          <a:blip r:embed="rId3"/>
          <a:stretch>
            <a:fillRect/>
          </a:stretch>
        </p:blipFill>
        <p:spPr>
          <a:xfrm>
            <a:off x="60988" y="2824036"/>
            <a:ext cx="8431038" cy="1035754"/>
          </a:xfrm>
          <a:prstGeom prst="rect">
            <a:avLst/>
          </a:prstGeom>
        </p:spPr>
      </p:pic>
      <p:sp>
        <p:nvSpPr>
          <p:cNvPr id="9" name="TextBox 8">
            <a:extLst>
              <a:ext uri="{FF2B5EF4-FFF2-40B4-BE49-F238E27FC236}">
                <a16:creationId xmlns:a16="http://schemas.microsoft.com/office/drawing/2014/main" id="{2C7FA409-ACE8-ED4D-2BE7-5DBD9AC5AE9B}"/>
              </a:ext>
            </a:extLst>
          </p:cNvPr>
          <p:cNvSpPr txBox="1"/>
          <p:nvPr/>
        </p:nvSpPr>
        <p:spPr>
          <a:xfrm>
            <a:off x="115005" y="3859790"/>
            <a:ext cx="4572000" cy="307777"/>
          </a:xfrm>
          <a:prstGeom prst="rect">
            <a:avLst/>
          </a:prstGeom>
          <a:noFill/>
        </p:spPr>
        <p:txBody>
          <a:bodyPr wrap="square">
            <a:spAutoFit/>
          </a:bodyPr>
          <a:lstStyle/>
          <a:p>
            <a:r>
              <a:rPr lang="en-US" sz="1400" dirty="0"/>
              <a:t>https://</a:t>
            </a:r>
            <a:r>
              <a:rPr lang="en-US" sz="1400" dirty="0" err="1"/>
              <a:t>array.aami.org</a:t>
            </a:r>
            <a:r>
              <a:rPr lang="en-US" sz="1400" dirty="0"/>
              <a:t>/</a:t>
            </a:r>
            <a:r>
              <a:rPr lang="en-US" sz="1400" dirty="0" err="1"/>
              <a:t>doi</a:t>
            </a:r>
            <a:r>
              <a:rPr lang="en-US" sz="1400" dirty="0"/>
              <a:t>/10.2345/0899-8205-43.3.196</a:t>
            </a:r>
          </a:p>
        </p:txBody>
      </p:sp>
      <p:pic>
        <p:nvPicPr>
          <p:cNvPr id="10" name="Picture 9">
            <a:extLst>
              <a:ext uri="{FF2B5EF4-FFF2-40B4-BE49-F238E27FC236}">
                <a16:creationId xmlns:a16="http://schemas.microsoft.com/office/drawing/2014/main" id="{3DD88EA1-F3EE-3AAA-8BC9-DFC0A5A75FFD}"/>
              </a:ext>
            </a:extLst>
          </p:cNvPr>
          <p:cNvPicPr>
            <a:picLocks noChangeAspect="1"/>
          </p:cNvPicPr>
          <p:nvPr/>
        </p:nvPicPr>
        <p:blipFill>
          <a:blip r:embed="rId4"/>
          <a:stretch>
            <a:fillRect/>
          </a:stretch>
        </p:blipFill>
        <p:spPr>
          <a:xfrm>
            <a:off x="115005" y="4541410"/>
            <a:ext cx="6310179" cy="1129922"/>
          </a:xfrm>
          <a:prstGeom prst="rect">
            <a:avLst/>
          </a:prstGeom>
        </p:spPr>
      </p:pic>
      <p:sp>
        <p:nvSpPr>
          <p:cNvPr id="12" name="TextBox 11">
            <a:extLst>
              <a:ext uri="{FF2B5EF4-FFF2-40B4-BE49-F238E27FC236}">
                <a16:creationId xmlns:a16="http://schemas.microsoft.com/office/drawing/2014/main" id="{C58B02DD-9F54-6014-2F02-FA22B17DEF84}"/>
              </a:ext>
            </a:extLst>
          </p:cNvPr>
          <p:cNvSpPr txBox="1"/>
          <p:nvPr/>
        </p:nvSpPr>
        <p:spPr>
          <a:xfrm>
            <a:off x="115005" y="5671332"/>
            <a:ext cx="4572000" cy="307777"/>
          </a:xfrm>
          <a:prstGeom prst="rect">
            <a:avLst/>
          </a:prstGeom>
          <a:noFill/>
        </p:spPr>
        <p:txBody>
          <a:bodyPr wrap="square">
            <a:spAutoFit/>
          </a:bodyPr>
          <a:lstStyle/>
          <a:p>
            <a:r>
              <a:rPr lang="en-US" sz="1400" dirty="0"/>
              <a:t>https://</a:t>
            </a:r>
            <a:r>
              <a:rPr lang="en-US" sz="1400" dirty="0" err="1"/>
              <a:t>crimsonpublishers.com</a:t>
            </a:r>
            <a:r>
              <a:rPr lang="en-US" sz="1400" dirty="0"/>
              <a:t>/</a:t>
            </a:r>
            <a:r>
              <a:rPr lang="en-US" sz="1400" dirty="0" err="1"/>
              <a:t>sbb</a:t>
            </a:r>
            <a:r>
              <a:rPr lang="en-US" sz="1400" dirty="0"/>
              <a:t>/</a:t>
            </a:r>
            <a:r>
              <a:rPr lang="en-US" sz="1400" dirty="0" err="1"/>
              <a:t>fulltext</a:t>
            </a:r>
            <a:r>
              <a:rPr lang="en-US" sz="1400" dirty="0"/>
              <a:t>/SBB.000505.php</a:t>
            </a:r>
          </a:p>
        </p:txBody>
      </p:sp>
    </p:spTree>
    <p:extLst>
      <p:ext uri="{BB962C8B-B14F-4D97-AF65-F5344CB8AC3E}">
        <p14:creationId xmlns:p14="http://schemas.microsoft.com/office/powerpoint/2010/main" val="54554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FCC21-7957-BDD6-EB10-66B853F2C3D0}"/>
              </a:ext>
            </a:extLst>
          </p:cNvPr>
          <p:cNvSpPr>
            <a:spLocks noGrp="1"/>
          </p:cNvSpPr>
          <p:nvPr>
            <p:ph type="title"/>
          </p:nvPr>
        </p:nvSpPr>
        <p:spPr/>
        <p:txBody>
          <a:bodyPr/>
          <a:lstStyle/>
          <a:p>
            <a:r>
              <a:rPr lang="en-US" dirty="0"/>
              <a:t>Ethics case studies</a:t>
            </a:r>
          </a:p>
        </p:txBody>
      </p:sp>
      <p:pic>
        <p:nvPicPr>
          <p:cNvPr id="4" name="Picture 3">
            <a:extLst>
              <a:ext uri="{FF2B5EF4-FFF2-40B4-BE49-F238E27FC236}">
                <a16:creationId xmlns:a16="http://schemas.microsoft.com/office/drawing/2014/main" id="{382FC903-9A66-395D-C1FA-32BCD6AF95EB}"/>
              </a:ext>
            </a:extLst>
          </p:cNvPr>
          <p:cNvPicPr>
            <a:picLocks noChangeAspect="1"/>
          </p:cNvPicPr>
          <p:nvPr/>
        </p:nvPicPr>
        <p:blipFill>
          <a:blip r:embed="rId2"/>
          <a:stretch>
            <a:fillRect/>
          </a:stretch>
        </p:blipFill>
        <p:spPr>
          <a:xfrm>
            <a:off x="1028413" y="1780469"/>
            <a:ext cx="7087173" cy="2096206"/>
          </a:xfrm>
          <a:prstGeom prst="rect">
            <a:avLst/>
          </a:prstGeom>
        </p:spPr>
      </p:pic>
      <p:sp>
        <p:nvSpPr>
          <p:cNvPr id="6" name="TextBox 5">
            <a:extLst>
              <a:ext uri="{FF2B5EF4-FFF2-40B4-BE49-F238E27FC236}">
                <a16:creationId xmlns:a16="http://schemas.microsoft.com/office/drawing/2014/main" id="{EC819154-88EF-2683-CE01-D7B294474714}"/>
              </a:ext>
            </a:extLst>
          </p:cNvPr>
          <p:cNvSpPr txBox="1"/>
          <p:nvPr/>
        </p:nvSpPr>
        <p:spPr>
          <a:xfrm>
            <a:off x="2285999" y="4118591"/>
            <a:ext cx="4572000" cy="1200329"/>
          </a:xfrm>
          <a:prstGeom prst="rect">
            <a:avLst/>
          </a:prstGeom>
          <a:noFill/>
        </p:spPr>
        <p:txBody>
          <a:bodyPr wrap="square">
            <a:spAutoFit/>
          </a:bodyPr>
          <a:lstStyle/>
          <a:p>
            <a:r>
              <a:rPr lang="en-US" dirty="0"/>
              <a:t>https://</a:t>
            </a:r>
            <a:r>
              <a:rPr lang="en-US" dirty="0" err="1"/>
              <a:t>www.scu.edu</a:t>
            </a:r>
            <a:r>
              <a:rPr lang="en-US" dirty="0"/>
              <a:t>/ethics/focus-areas/more-focus-areas/engineering-ethics/engineering-ethics-cases/bioengineering-cases/</a:t>
            </a:r>
          </a:p>
        </p:txBody>
      </p:sp>
      <p:sp>
        <p:nvSpPr>
          <p:cNvPr id="3" name="TextBox 2">
            <a:extLst>
              <a:ext uri="{FF2B5EF4-FFF2-40B4-BE49-F238E27FC236}">
                <a16:creationId xmlns:a16="http://schemas.microsoft.com/office/drawing/2014/main" id="{3D172A8E-3964-9A37-E44C-4C346D1F897C}"/>
              </a:ext>
            </a:extLst>
          </p:cNvPr>
          <p:cNvSpPr txBox="1"/>
          <p:nvPr/>
        </p:nvSpPr>
        <p:spPr>
          <a:xfrm>
            <a:off x="308918" y="5719227"/>
            <a:ext cx="8526162" cy="1138773"/>
          </a:xfrm>
          <a:prstGeom prst="rect">
            <a:avLst/>
          </a:prstGeom>
          <a:noFill/>
        </p:spPr>
        <p:txBody>
          <a:bodyPr wrap="square" rtlCol="0">
            <a:spAutoFit/>
          </a:bodyPr>
          <a:lstStyle/>
          <a:p>
            <a:pPr algn="ctr"/>
            <a:r>
              <a:rPr lang="en-US" sz="3400" dirty="0">
                <a:solidFill>
                  <a:srgbClr val="FF0000"/>
                </a:solidFill>
              </a:rPr>
              <a:t>The following three cases are from the Markkula center</a:t>
            </a:r>
          </a:p>
        </p:txBody>
      </p:sp>
    </p:spTree>
    <p:extLst>
      <p:ext uri="{BB962C8B-B14F-4D97-AF65-F5344CB8AC3E}">
        <p14:creationId xmlns:p14="http://schemas.microsoft.com/office/powerpoint/2010/main" val="318976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17424</TotalTime>
  <Words>1145</Words>
  <Application>Microsoft Macintosh PowerPoint</Application>
  <PresentationFormat>On-screen Show (4:3)</PresentationFormat>
  <Paragraphs>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Trade Gothic Next W01</vt:lpstr>
      <vt:lpstr>Office Theme</vt:lpstr>
      <vt:lpstr>Biomedical engineering ethics</vt:lpstr>
      <vt:lpstr>Learning Objectives</vt:lpstr>
      <vt:lpstr>PodCase: BME Ethics</vt:lpstr>
      <vt:lpstr>Brigham Buhler</vt:lpstr>
      <vt:lpstr>PowerPoint Presentation</vt:lpstr>
      <vt:lpstr>What kinds of ethics should biomedical engineers be concerned about? What stakeholders should be considered when designing a new product or treatment? </vt:lpstr>
      <vt:lpstr>BMES code of ethics</vt:lpstr>
      <vt:lpstr>PowerPoint Presentation</vt:lpstr>
      <vt:lpstr>Ethics case studies</vt:lpstr>
      <vt:lpstr>PowerPoint Presentation</vt:lpstr>
      <vt:lpstr>PowerPoint Presentation</vt:lpstr>
      <vt:lpstr>PowerPoint Presentation</vt:lpstr>
      <vt:lpstr>Suppose you are designing an artificial heart…</vt:lpstr>
      <vt:lpstr>What happened with the use of a shaver device for surgeries?</vt:lpstr>
    </vt:vector>
  </TitlesOfParts>
  <Company>University of California Irvine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Bio Sci 75!</dc:title>
  <dc:creator>Justin Shaffer</dc:creator>
  <cp:lastModifiedBy>Justin Shaffer</cp:lastModifiedBy>
  <cp:revision>344</cp:revision>
  <cp:lastPrinted>2014-10-03T18:12:05Z</cp:lastPrinted>
  <dcterms:created xsi:type="dcterms:W3CDTF">2013-12-02T19:54:03Z</dcterms:created>
  <dcterms:modified xsi:type="dcterms:W3CDTF">2024-01-07T22:54:52Z</dcterms:modified>
</cp:coreProperties>
</file>